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043" r:id="rId2"/>
    <p:sldId id="263" r:id="rId3"/>
    <p:sldId id="2037" r:id="rId4"/>
    <p:sldId id="2038" r:id="rId5"/>
    <p:sldId id="2039" r:id="rId6"/>
    <p:sldId id="2044" r:id="rId7"/>
    <p:sldId id="2045" r:id="rId8"/>
    <p:sldId id="2046" r:id="rId9"/>
    <p:sldId id="2047" r:id="rId10"/>
    <p:sldId id="262" r:id="rId11"/>
    <p:sldId id="2041" r:id="rId12"/>
    <p:sldId id="2011" r:id="rId13"/>
    <p:sldId id="2012" r:id="rId14"/>
    <p:sldId id="2013" r:id="rId15"/>
    <p:sldId id="304" r:id="rId16"/>
    <p:sldId id="2015" r:id="rId17"/>
    <p:sldId id="2016" r:id="rId18"/>
    <p:sldId id="2017" r:id="rId19"/>
    <p:sldId id="2018" r:id="rId20"/>
    <p:sldId id="2019" r:id="rId21"/>
    <p:sldId id="335" r:id="rId22"/>
    <p:sldId id="2021" r:id="rId23"/>
    <p:sldId id="338" r:id="rId24"/>
    <p:sldId id="2023" r:id="rId25"/>
    <p:sldId id="2024" r:id="rId26"/>
    <p:sldId id="2025" r:id="rId27"/>
    <p:sldId id="2026" r:id="rId28"/>
    <p:sldId id="2027" r:id="rId29"/>
    <p:sldId id="202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5745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7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8"/>
    <a:srgbClr val="F3F3F3"/>
    <a:srgbClr val="B4B4B5"/>
    <a:srgbClr val="B3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7"/>
    <p:restoredTop sz="95137"/>
  </p:normalViewPr>
  <p:slideViewPr>
    <p:cSldViewPr snapToGrid="0" snapToObjects="1" showGuides="1">
      <p:cViewPr varScale="1">
        <p:scale>
          <a:sx n="109" d="100"/>
          <a:sy n="109" d="100"/>
        </p:scale>
        <p:origin x="1038" y="114"/>
      </p:cViewPr>
      <p:guideLst>
        <p:guide orient="horz" pos="2160"/>
        <p:guide pos="7333"/>
        <p:guide pos="5745"/>
        <p:guide pos="3840"/>
        <p:guide orient="horz" pos="346"/>
        <p:guide orient="horz" pos="3974"/>
        <p:guide pos="5518"/>
        <p:guide pos="2139"/>
        <p:guide pos="347"/>
        <p:guide orient="horz" pos="7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Raleway" panose="020B0503030101060003" pitchFamily="34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Raleway" panose="020B0503030101060003" pitchFamily="34" charset="77"/>
              </a:rPr>
              <a:t>25/08/2021</a:t>
            </a:fld>
            <a:endParaRPr lang="es-ES_tradnl" dirty="0">
              <a:latin typeface="Raleway" panose="020B0503030101060003" pitchFamily="34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Raleway" panose="020B0503030101060003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Raleway" panose="020B0503030101060003" pitchFamily="34" charset="77"/>
              </a:rPr>
              <a:t>‹#›</a:t>
            </a:fld>
            <a:endParaRPr lang="es-ES_tradnl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aleway" panose="020B050303010106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aleway" panose="020B0503030101060003" pitchFamily="34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8/25/2021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aleway" panose="020B050303010106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aleway" panose="020B0503030101060003" pitchFamily="34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aleway" panose="020B0503030101060003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aleway" panose="020B0503030101060003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aleway" panose="020B0503030101060003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aleway" panose="020B0503030101060003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aleway" panose="020B0503030101060003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963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Raleway" panose="020B0503030101060003" pitchFamily="34" charset="77"/>
              </a:rPr>
              <a:pPr/>
              <a:t>5</a:t>
            </a:fld>
            <a:endParaRPr lang="en-US" altLang="en-US" dirty="0">
              <a:solidFill>
                <a:srgbClr val="000000"/>
              </a:solidFill>
              <a:latin typeface="Raleway" panose="020B0503030101060003" pitchFamily="34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7663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01243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42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Raleway" panose="020B05030301010600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8/25/2021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7423CE-A98E-2D43-8C1A-AE21EE599CA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aleway" panose="020B0503030101060003" pitchFamily="34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06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3FD9580E-F61D-FC47-A97E-BF8C21D91C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2038" y="0"/>
            <a:ext cx="7319962" cy="6858000"/>
          </a:xfrm>
          <a:custGeom>
            <a:avLst/>
            <a:gdLst>
              <a:gd name="connsiteX0" fmla="*/ 0 w 7319962"/>
              <a:gd name="connsiteY0" fmla="*/ 0 h 6858000"/>
              <a:gd name="connsiteX1" fmla="*/ 7319962 w 7319962"/>
              <a:gd name="connsiteY1" fmla="*/ 0 h 6858000"/>
              <a:gd name="connsiteX2" fmla="*/ 7319962 w 7319962"/>
              <a:gd name="connsiteY2" fmla="*/ 6858000 h 6858000"/>
              <a:gd name="connsiteX3" fmla="*/ 0 w 73199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9962" h="6858000">
                <a:moveTo>
                  <a:pt x="0" y="0"/>
                </a:moveTo>
                <a:lnTo>
                  <a:pt x="7319962" y="0"/>
                </a:lnTo>
                <a:lnTo>
                  <a:pt x="73199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s-ES_tradnl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83EA5E4-43FC-E545-867A-1F589E7748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42300" y="2585444"/>
            <a:ext cx="249700" cy="190291"/>
          </a:xfrm>
          <a:custGeom>
            <a:avLst/>
            <a:gdLst>
              <a:gd name="connsiteX0" fmla="*/ 232687 w 249700"/>
              <a:gd name="connsiteY0" fmla="*/ 0 h 190291"/>
              <a:gd name="connsiteX1" fmla="*/ 249700 w 249700"/>
              <a:gd name="connsiteY1" fmla="*/ 2248 h 190291"/>
              <a:gd name="connsiteX2" fmla="*/ 249700 w 249700"/>
              <a:gd name="connsiteY2" fmla="*/ 190291 h 190291"/>
              <a:gd name="connsiteX3" fmla="*/ 0 w 249700"/>
              <a:gd name="connsiteY3" fmla="*/ 190291 h 190291"/>
              <a:gd name="connsiteX4" fmla="*/ 232687 w 249700"/>
              <a:gd name="connsiteY4" fmla="*/ 0 h 19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700" h="190291">
                <a:moveTo>
                  <a:pt x="232687" y="0"/>
                </a:moveTo>
                <a:lnTo>
                  <a:pt x="249700" y="2248"/>
                </a:lnTo>
                <a:lnTo>
                  <a:pt x="249700" y="190291"/>
                </a:lnTo>
                <a:lnTo>
                  <a:pt x="0" y="190291"/>
                </a:lnTo>
                <a:cubicBezTo>
                  <a:pt x="22357" y="81423"/>
                  <a:pt x="117712" y="0"/>
                  <a:pt x="232687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s-ES_trad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F40A0FD-35CD-3F45-BFAD-02E26521FD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69335" y="705491"/>
            <a:ext cx="1383532" cy="1381544"/>
          </a:xfrm>
          <a:custGeom>
            <a:avLst/>
            <a:gdLst>
              <a:gd name="connsiteX0" fmla="*/ 1050304 w 1093865"/>
              <a:gd name="connsiteY0" fmla="*/ 936438 h 1092291"/>
              <a:gd name="connsiteX1" fmla="*/ 1080892 w 1093865"/>
              <a:gd name="connsiteY1" fmla="*/ 948813 h 1092291"/>
              <a:gd name="connsiteX2" fmla="*/ 1080892 w 1093865"/>
              <a:gd name="connsiteY2" fmla="*/ 1010150 h 1092291"/>
              <a:gd name="connsiteX3" fmla="*/ 998724 w 1093865"/>
              <a:gd name="connsiteY3" fmla="*/ 1092291 h 1092291"/>
              <a:gd name="connsiteX4" fmla="*/ 973137 w 1093865"/>
              <a:gd name="connsiteY4" fmla="*/ 995802 h 1092291"/>
              <a:gd name="connsiteX5" fmla="*/ 1019987 w 1093865"/>
              <a:gd name="connsiteY5" fmla="*/ 948813 h 1092291"/>
              <a:gd name="connsiteX6" fmla="*/ 1050304 w 1093865"/>
              <a:gd name="connsiteY6" fmla="*/ 936438 h 1092291"/>
              <a:gd name="connsiteX7" fmla="*/ 985355 w 1093865"/>
              <a:gd name="connsiteY7" fmla="*/ 695327 h 1092291"/>
              <a:gd name="connsiteX8" fmla="*/ 1015854 w 1093865"/>
              <a:gd name="connsiteY8" fmla="*/ 708269 h 1092291"/>
              <a:gd name="connsiteX9" fmla="*/ 1015854 w 1093865"/>
              <a:gd name="connsiteY9" fmla="*/ 769025 h 1092291"/>
              <a:gd name="connsiteX10" fmla="*/ 933564 w 1093865"/>
              <a:gd name="connsiteY10" fmla="*/ 850991 h 1092291"/>
              <a:gd name="connsiteX11" fmla="*/ 908050 w 1093865"/>
              <a:gd name="connsiteY11" fmla="*/ 755004 h 1092291"/>
              <a:gd name="connsiteX12" fmla="*/ 955125 w 1093865"/>
              <a:gd name="connsiteY12" fmla="*/ 708269 h 1092291"/>
              <a:gd name="connsiteX13" fmla="*/ 985355 w 1093865"/>
              <a:gd name="connsiteY13" fmla="*/ 695327 h 1092291"/>
              <a:gd name="connsiteX14" fmla="*/ 354228 w 1093865"/>
              <a:gd name="connsiteY14" fmla="*/ 63423 h 1092291"/>
              <a:gd name="connsiteX15" fmla="*/ 384741 w 1093865"/>
              <a:gd name="connsiteY15" fmla="*/ 76126 h 1092291"/>
              <a:gd name="connsiteX16" fmla="*/ 384741 w 1093865"/>
              <a:gd name="connsiteY16" fmla="*/ 137030 h 1092291"/>
              <a:gd name="connsiteX17" fmla="*/ 337646 w 1093865"/>
              <a:gd name="connsiteY17" fmla="*/ 184240 h 1092291"/>
              <a:gd name="connsiteX18" fmla="*/ 241300 w 1093865"/>
              <a:gd name="connsiteY18" fmla="*/ 158292 h 1092291"/>
              <a:gd name="connsiteX19" fmla="*/ 323985 w 1093865"/>
              <a:gd name="connsiteY19" fmla="*/ 76126 h 1092291"/>
              <a:gd name="connsiteX20" fmla="*/ 354228 w 1093865"/>
              <a:gd name="connsiteY20" fmla="*/ 63423 h 1092291"/>
              <a:gd name="connsiteX21" fmla="*/ 112793 w 1093865"/>
              <a:gd name="connsiteY21" fmla="*/ 0 h 1092291"/>
              <a:gd name="connsiteX22" fmla="*/ 143081 w 1093865"/>
              <a:gd name="connsiteY22" fmla="*/ 12937 h 1092291"/>
              <a:gd name="connsiteX23" fmla="*/ 143081 w 1093865"/>
              <a:gd name="connsiteY23" fmla="*/ 73666 h 1092291"/>
              <a:gd name="connsiteX24" fmla="*/ 95987 w 1093865"/>
              <a:gd name="connsiteY24" fmla="*/ 120741 h 1092291"/>
              <a:gd name="connsiteX25" fmla="*/ 0 w 1093865"/>
              <a:gd name="connsiteY25" fmla="*/ 94868 h 1092291"/>
              <a:gd name="connsiteX26" fmla="*/ 81966 w 1093865"/>
              <a:gd name="connsiteY26" fmla="*/ 12937 h 1092291"/>
              <a:gd name="connsiteX27" fmla="*/ 112793 w 1093865"/>
              <a:gd name="connsiteY27" fmla="*/ 0 h 109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93865" h="1092291">
                <a:moveTo>
                  <a:pt x="1050304" y="936438"/>
                </a:moveTo>
                <a:cubicBezTo>
                  <a:pt x="1061341" y="936438"/>
                  <a:pt x="1072423" y="940563"/>
                  <a:pt x="1080892" y="948813"/>
                </a:cubicBezTo>
                <a:cubicBezTo>
                  <a:pt x="1098190" y="966031"/>
                  <a:pt x="1098190" y="993291"/>
                  <a:pt x="1080892" y="1010150"/>
                </a:cubicBezTo>
                <a:lnTo>
                  <a:pt x="998724" y="1092291"/>
                </a:lnTo>
                <a:lnTo>
                  <a:pt x="973137" y="995802"/>
                </a:lnTo>
                <a:lnTo>
                  <a:pt x="1019987" y="948813"/>
                </a:lnTo>
                <a:cubicBezTo>
                  <a:pt x="1028276" y="940563"/>
                  <a:pt x="1039267" y="936438"/>
                  <a:pt x="1050304" y="936438"/>
                </a:cubicBezTo>
                <a:close/>
                <a:moveTo>
                  <a:pt x="985355" y="695327"/>
                </a:moveTo>
                <a:cubicBezTo>
                  <a:pt x="996360" y="695327"/>
                  <a:pt x="1007410" y="699641"/>
                  <a:pt x="1015854" y="708269"/>
                </a:cubicBezTo>
                <a:cubicBezTo>
                  <a:pt x="1033103" y="725166"/>
                  <a:pt x="1033103" y="752488"/>
                  <a:pt x="1015854" y="769025"/>
                </a:cubicBezTo>
                <a:lnTo>
                  <a:pt x="933564" y="850991"/>
                </a:lnTo>
                <a:lnTo>
                  <a:pt x="908050" y="755004"/>
                </a:lnTo>
                <a:lnTo>
                  <a:pt x="955125" y="708269"/>
                </a:lnTo>
                <a:cubicBezTo>
                  <a:pt x="963390" y="699641"/>
                  <a:pt x="974350" y="695327"/>
                  <a:pt x="985355" y="695327"/>
                </a:cubicBezTo>
                <a:close/>
                <a:moveTo>
                  <a:pt x="354228" y="63423"/>
                </a:moveTo>
                <a:cubicBezTo>
                  <a:pt x="365238" y="63423"/>
                  <a:pt x="376292" y="67657"/>
                  <a:pt x="384741" y="76126"/>
                </a:cubicBezTo>
                <a:cubicBezTo>
                  <a:pt x="401278" y="93064"/>
                  <a:pt x="401278" y="120092"/>
                  <a:pt x="384741" y="137030"/>
                </a:cubicBezTo>
                <a:lnTo>
                  <a:pt x="337646" y="184240"/>
                </a:lnTo>
                <a:lnTo>
                  <a:pt x="241300" y="158292"/>
                </a:lnTo>
                <a:lnTo>
                  <a:pt x="323985" y="76126"/>
                </a:lnTo>
                <a:cubicBezTo>
                  <a:pt x="332254" y="67657"/>
                  <a:pt x="343218" y="63423"/>
                  <a:pt x="354228" y="63423"/>
                </a:cubicBezTo>
                <a:close/>
                <a:moveTo>
                  <a:pt x="112793" y="0"/>
                </a:moveTo>
                <a:cubicBezTo>
                  <a:pt x="123848" y="0"/>
                  <a:pt x="134813" y="4312"/>
                  <a:pt x="143081" y="12937"/>
                </a:cubicBezTo>
                <a:cubicBezTo>
                  <a:pt x="159978" y="29467"/>
                  <a:pt x="159978" y="56777"/>
                  <a:pt x="143081" y="73666"/>
                </a:cubicBezTo>
                <a:lnTo>
                  <a:pt x="95987" y="120741"/>
                </a:lnTo>
                <a:lnTo>
                  <a:pt x="0" y="94868"/>
                </a:lnTo>
                <a:lnTo>
                  <a:pt x="81966" y="12937"/>
                </a:lnTo>
                <a:cubicBezTo>
                  <a:pt x="90594" y="4312"/>
                  <a:pt x="101739" y="0"/>
                  <a:pt x="112793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s-ES_tradnl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A531E7C-4283-1142-8770-38835310EF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56924" y="718105"/>
            <a:ext cx="1983340" cy="1981333"/>
          </a:xfrm>
          <a:custGeom>
            <a:avLst/>
            <a:gdLst>
              <a:gd name="connsiteX0" fmla="*/ 488590 w 1568090"/>
              <a:gd name="connsiteY0" fmla="*/ 1130300 h 1566504"/>
              <a:gd name="connsiteX1" fmla="*/ 591777 w 1568090"/>
              <a:gd name="connsiteY1" fmla="*/ 1515799 h 1566504"/>
              <a:gd name="connsiteX2" fmla="*/ 540905 w 1568090"/>
              <a:gd name="connsiteY2" fmla="*/ 1566504 h 1566504"/>
              <a:gd name="connsiteX3" fmla="*/ 361950 w 1568090"/>
              <a:gd name="connsiteY3" fmla="*/ 1256882 h 1566504"/>
              <a:gd name="connsiteX4" fmla="*/ 50746 w 1568090"/>
              <a:gd name="connsiteY4" fmla="*/ 976313 h 1566504"/>
              <a:gd name="connsiteX5" fmla="*/ 436203 w 1568090"/>
              <a:gd name="connsiteY5" fmla="*/ 1079339 h 1566504"/>
              <a:gd name="connsiteX6" fmla="*/ 309157 w 1568090"/>
              <a:gd name="connsiteY6" fmla="*/ 1206140 h 1566504"/>
              <a:gd name="connsiteX7" fmla="*/ 0 w 1568090"/>
              <a:gd name="connsiteY7" fmla="*/ 1027106 h 1566504"/>
              <a:gd name="connsiteX8" fmla="*/ 1320711 w 1568090"/>
              <a:gd name="connsiteY8" fmla="*/ 450850 h 1566504"/>
              <a:gd name="connsiteX9" fmla="*/ 1330794 w 1568090"/>
              <a:gd name="connsiteY9" fmla="*/ 460932 h 1566504"/>
              <a:gd name="connsiteX10" fmla="*/ 1568090 w 1568090"/>
              <a:gd name="connsiteY10" fmla="*/ 1344873 h 1566504"/>
              <a:gd name="connsiteX11" fmla="*/ 1475548 w 1568090"/>
              <a:gd name="connsiteY11" fmla="*/ 1436328 h 1566504"/>
              <a:gd name="connsiteX12" fmla="*/ 1066131 w 1568090"/>
              <a:gd name="connsiteY12" fmla="*/ 725934 h 1566504"/>
              <a:gd name="connsiteX13" fmla="*/ 1055688 w 1568090"/>
              <a:gd name="connsiteY13" fmla="*/ 715853 h 1566504"/>
              <a:gd name="connsiteX14" fmla="*/ 223544 w 1568090"/>
              <a:gd name="connsiteY14" fmla="*/ 0 h 1566504"/>
              <a:gd name="connsiteX15" fmla="*/ 1107162 w 1568090"/>
              <a:gd name="connsiteY15" fmla="*/ 236743 h 1566504"/>
              <a:gd name="connsiteX16" fmla="*/ 1117240 w 1568090"/>
              <a:gd name="connsiteY16" fmla="*/ 247193 h 1566504"/>
              <a:gd name="connsiteX17" fmla="*/ 852335 w 1568090"/>
              <a:gd name="connsiteY17" fmla="*/ 512403 h 1566504"/>
              <a:gd name="connsiteX18" fmla="*/ 841897 w 1568090"/>
              <a:gd name="connsiteY18" fmla="*/ 502313 h 1566504"/>
              <a:gd name="connsiteX19" fmla="*/ 131763 w 1568090"/>
              <a:gd name="connsiteY19" fmla="*/ 91887 h 156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68090" h="1566504">
                <a:moveTo>
                  <a:pt x="488590" y="1130300"/>
                </a:moveTo>
                <a:lnTo>
                  <a:pt x="591777" y="1515799"/>
                </a:lnTo>
                <a:lnTo>
                  <a:pt x="540905" y="1566504"/>
                </a:lnTo>
                <a:lnTo>
                  <a:pt x="361950" y="1256882"/>
                </a:lnTo>
                <a:close/>
                <a:moveTo>
                  <a:pt x="50746" y="976313"/>
                </a:moveTo>
                <a:lnTo>
                  <a:pt x="436203" y="1079339"/>
                </a:lnTo>
                <a:lnTo>
                  <a:pt x="309157" y="1206140"/>
                </a:lnTo>
                <a:lnTo>
                  <a:pt x="0" y="1027106"/>
                </a:lnTo>
                <a:close/>
                <a:moveTo>
                  <a:pt x="1320711" y="450850"/>
                </a:moveTo>
                <a:lnTo>
                  <a:pt x="1330794" y="460932"/>
                </a:lnTo>
                <a:lnTo>
                  <a:pt x="1568090" y="1344873"/>
                </a:lnTo>
                <a:lnTo>
                  <a:pt x="1475548" y="1436328"/>
                </a:lnTo>
                <a:lnTo>
                  <a:pt x="1066131" y="725934"/>
                </a:lnTo>
                <a:lnTo>
                  <a:pt x="1055688" y="715853"/>
                </a:lnTo>
                <a:close/>
                <a:moveTo>
                  <a:pt x="223544" y="0"/>
                </a:moveTo>
                <a:lnTo>
                  <a:pt x="1107162" y="236743"/>
                </a:lnTo>
                <a:lnTo>
                  <a:pt x="1117240" y="247193"/>
                </a:lnTo>
                <a:lnTo>
                  <a:pt x="852335" y="512403"/>
                </a:lnTo>
                <a:lnTo>
                  <a:pt x="841897" y="502313"/>
                </a:lnTo>
                <a:lnTo>
                  <a:pt x="131763" y="9188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s-ES_tradnl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34C4BED3-E04F-A844-BFB6-ABC6C86642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60118" y="443027"/>
            <a:ext cx="1953676" cy="1955683"/>
          </a:xfrm>
          <a:custGeom>
            <a:avLst/>
            <a:gdLst>
              <a:gd name="T0" fmla="*/ 1834 w 4292"/>
              <a:gd name="T1" fmla="*/ 1835 h 4293"/>
              <a:gd name="T2" fmla="*/ 1834 w 4292"/>
              <a:gd name="T3" fmla="*/ 1835 h 4293"/>
              <a:gd name="T4" fmla="*/ 172 w 4292"/>
              <a:gd name="T5" fmla="*/ 4120 h 4293"/>
              <a:gd name="T6" fmla="*/ 172 w 4292"/>
              <a:gd name="T7" fmla="*/ 4120 h 4293"/>
              <a:gd name="T8" fmla="*/ 2457 w 4292"/>
              <a:gd name="T9" fmla="*/ 2457 h 4293"/>
              <a:gd name="T10" fmla="*/ 3608 w 4292"/>
              <a:gd name="T11" fmla="*/ 1306 h 4293"/>
              <a:gd name="T12" fmla="*/ 3608 w 4292"/>
              <a:gd name="T13" fmla="*/ 1306 h 4293"/>
              <a:gd name="T14" fmla="*/ 4119 w 4292"/>
              <a:gd name="T15" fmla="*/ 172 h 4293"/>
              <a:gd name="T16" fmla="*/ 4119 w 4292"/>
              <a:gd name="T17" fmla="*/ 172 h 4293"/>
              <a:gd name="T18" fmla="*/ 2985 w 4292"/>
              <a:gd name="T19" fmla="*/ 683 h 4293"/>
              <a:gd name="T20" fmla="*/ 1834 w 4292"/>
              <a:gd name="T21" fmla="*/ 1835 h 4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92" h="4293">
                <a:moveTo>
                  <a:pt x="1834" y="1835"/>
                </a:moveTo>
                <a:lnTo>
                  <a:pt x="1834" y="1835"/>
                </a:lnTo>
                <a:cubicBezTo>
                  <a:pt x="744" y="2926"/>
                  <a:pt x="0" y="3948"/>
                  <a:pt x="172" y="4120"/>
                </a:cubicBezTo>
                <a:lnTo>
                  <a:pt x="172" y="4120"/>
                </a:lnTo>
                <a:cubicBezTo>
                  <a:pt x="344" y="4292"/>
                  <a:pt x="1367" y="3547"/>
                  <a:pt x="2457" y="2457"/>
                </a:cubicBezTo>
                <a:lnTo>
                  <a:pt x="3608" y="1306"/>
                </a:lnTo>
                <a:lnTo>
                  <a:pt x="3608" y="1306"/>
                </a:lnTo>
                <a:cubicBezTo>
                  <a:pt x="4063" y="851"/>
                  <a:pt x="4291" y="344"/>
                  <a:pt x="4119" y="172"/>
                </a:cubicBezTo>
                <a:lnTo>
                  <a:pt x="4119" y="172"/>
                </a:lnTo>
                <a:cubicBezTo>
                  <a:pt x="3948" y="0"/>
                  <a:pt x="3440" y="230"/>
                  <a:pt x="2985" y="683"/>
                </a:cubicBezTo>
                <a:lnTo>
                  <a:pt x="1834" y="1835"/>
                </a:ln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F8B4D211-8410-E545-B95E-579D0C558C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53987" y="685981"/>
            <a:ext cx="220868" cy="220868"/>
          </a:xfrm>
          <a:custGeom>
            <a:avLst/>
            <a:gdLst>
              <a:gd name="T0" fmla="*/ 290 w 483"/>
              <a:gd name="T1" fmla="*/ 190 h 483"/>
              <a:gd name="T2" fmla="*/ 290 w 483"/>
              <a:gd name="T3" fmla="*/ 190 h 483"/>
              <a:gd name="T4" fmla="*/ 433 w 483"/>
              <a:gd name="T5" fmla="*/ 482 h 483"/>
              <a:gd name="T6" fmla="*/ 433 w 483"/>
              <a:gd name="T7" fmla="*/ 482 h 483"/>
              <a:gd name="T8" fmla="*/ 390 w 483"/>
              <a:gd name="T9" fmla="*/ 92 h 483"/>
              <a:gd name="T10" fmla="*/ 390 w 483"/>
              <a:gd name="T11" fmla="*/ 92 h 483"/>
              <a:gd name="T12" fmla="*/ 0 w 483"/>
              <a:gd name="T13" fmla="*/ 48 h 483"/>
              <a:gd name="T14" fmla="*/ 0 w 483"/>
              <a:gd name="T15" fmla="*/ 48 h 483"/>
              <a:gd name="T16" fmla="*/ 290 w 483"/>
              <a:gd name="T17" fmla="*/ 19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3" h="483">
                <a:moveTo>
                  <a:pt x="290" y="190"/>
                </a:moveTo>
                <a:lnTo>
                  <a:pt x="290" y="190"/>
                </a:lnTo>
                <a:cubicBezTo>
                  <a:pt x="368" y="269"/>
                  <a:pt x="414" y="368"/>
                  <a:pt x="433" y="482"/>
                </a:cubicBezTo>
                <a:lnTo>
                  <a:pt x="433" y="482"/>
                </a:lnTo>
                <a:cubicBezTo>
                  <a:pt x="482" y="313"/>
                  <a:pt x="471" y="173"/>
                  <a:pt x="390" y="92"/>
                </a:cubicBezTo>
                <a:lnTo>
                  <a:pt x="390" y="92"/>
                </a:lnTo>
                <a:cubicBezTo>
                  <a:pt x="308" y="10"/>
                  <a:pt x="168" y="0"/>
                  <a:pt x="0" y="48"/>
                </a:cubicBezTo>
                <a:lnTo>
                  <a:pt x="0" y="48"/>
                </a:lnTo>
                <a:cubicBezTo>
                  <a:pt x="113" y="66"/>
                  <a:pt x="213" y="113"/>
                  <a:pt x="290" y="190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02E429-9B43-9346-965A-50D3A5E8DE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68579" y="1053424"/>
            <a:ext cx="1736369" cy="1991368"/>
          </a:xfrm>
          <a:custGeom>
            <a:avLst/>
            <a:gdLst>
              <a:gd name="connsiteX0" fmla="*/ 757417 w 1372828"/>
              <a:gd name="connsiteY0" fmla="*/ 1449387 h 1574439"/>
              <a:gd name="connsiteX1" fmla="*/ 777516 w 1372828"/>
              <a:gd name="connsiteY1" fmla="*/ 1470350 h 1574439"/>
              <a:gd name="connsiteX2" fmla="*/ 674149 w 1372828"/>
              <a:gd name="connsiteY2" fmla="*/ 1574439 h 1574439"/>
              <a:gd name="connsiteX3" fmla="*/ 654050 w 1372828"/>
              <a:gd name="connsiteY3" fmla="*/ 1554199 h 1574439"/>
              <a:gd name="connsiteX4" fmla="*/ 1351915 w 1372828"/>
              <a:gd name="connsiteY4" fmla="*/ 1017587 h 1574439"/>
              <a:gd name="connsiteX5" fmla="*/ 1372828 w 1372828"/>
              <a:gd name="connsiteY5" fmla="*/ 1038139 h 1574439"/>
              <a:gd name="connsiteX6" fmla="*/ 1164419 w 1372828"/>
              <a:gd name="connsiteY6" fmla="*/ 1245826 h 1574439"/>
              <a:gd name="connsiteX7" fmla="*/ 1144588 w 1372828"/>
              <a:gd name="connsiteY7" fmla="*/ 1225635 h 1574439"/>
              <a:gd name="connsiteX8" fmla="*/ 1270148 w 1372828"/>
              <a:gd name="connsiteY8" fmla="*/ 936625 h 1574439"/>
              <a:gd name="connsiteX9" fmla="*/ 1290279 w 1372828"/>
              <a:gd name="connsiteY9" fmla="*/ 956396 h 1574439"/>
              <a:gd name="connsiteX10" fmla="*/ 875435 w 1372828"/>
              <a:gd name="connsiteY10" fmla="*/ 1371240 h 1574439"/>
              <a:gd name="connsiteX11" fmla="*/ 855663 w 1372828"/>
              <a:gd name="connsiteY11" fmla="*/ 1350750 h 1574439"/>
              <a:gd name="connsiteX12" fmla="*/ 497789 w 1372828"/>
              <a:gd name="connsiteY12" fmla="*/ 161925 h 1574439"/>
              <a:gd name="connsiteX13" fmla="*/ 518751 w 1372828"/>
              <a:gd name="connsiteY13" fmla="*/ 182324 h 1574439"/>
              <a:gd name="connsiteX14" fmla="*/ 414662 w 1372828"/>
              <a:gd name="connsiteY14" fmla="*/ 285392 h 1574439"/>
              <a:gd name="connsiteX15" fmla="*/ 393700 w 1372828"/>
              <a:gd name="connsiteY15" fmla="*/ 264993 h 1574439"/>
              <a:gd name="connsiteX16" fmla="*/ 416014 w 1372828"/>
              <a:gd name="connsiteY16" fmla="*/ 80962 h 1574439"/>
              <a:gd name="connsiteX17" fmla="*/ 436202 w 1372828"/>
              <a:gd name="connsiteY17" fmla="*/ 101493 h 1574439"/>
              <a:gd name="connsiteX18" fmla="*/ 20909 w 1372828"/>
              <a:gd name="connsiteY18" fmla="*/ 517165 h 1574439"/>
              <a:gd name="connsiteX19" fmla="*/ 0 w 1372828"/>
              <a:gd name="connsiteY19" fmla="*/ 496633 h 1574439"/>
              <a:gd name="connsiteX20" fmla="*/ 335015 w 1372828"/>
              <a:gd name="connsiteY20" fmla="*/ 0 h 1574439"/>
              <a:gd name="connsiteX21" fmla="*/ 355239 w 1372828"/>
              <a:gd name="connsiteY21" fmla="*/ 20224 h 1574439"/>
              <a:gd name="connsiteX22" fmla="*/ 147223 w 1372828"/>
              <a:gd name="connsiteY22" fmla="*/ 228239 h 1574439"/>
              <a:gd name="connsiteX23" fmla="*/ 127000 w 1372828"/>
              <a:gd name="connsiteY23" fmla="*/ 208015 h 15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72828" h="1574439">
                <a:moveTo>
                  <a:pt x="757417" y="1449387"/>
                </a:moveTo>
                <a:lnTo>
                  <a:pt x="777516" y="1470350"/>
                </a:lnTo>
                <a:lnTo>
                  <a:pt x="674149" y="1574439"/>
                </a:lnTo>
                <a:lnTo>
                  <a:pt x="654050" y="1554199"/>
                </a:lnTo>
                <a:close/>
                <a:moveTo>
                  <a:pt x="1351915" y="1017587"/>
                </a:moveTo>
                <a:lnTo>
                  <a:pt x="1372828" y="1038139"/>
                </a:lnTo>
                <a:lnTo>
                  <a:pt x="1164419" y="1245826"/>
                </a:lnTo>
                <a:lnTo>
                  <a:pt x="1144588" y="1225635"/>
                </a:lnTo>
                <a:close/>
                <a:moveTo>
                  <a:pt x="1270148" y="936625"/>
                </a:moveTo>
                <a:lnTo>
                  <a:pt x="1290279" y="956396"/>
                </a:lnTo>
                <a:lnTo>
                  <a:pt x="875435" y="1371240"/>
                </a:lnTo>
                <a:lnTo>
                  <a:pt x="855663" y="1350750"/>
                </a:lnTo>
                <a:close/>
                <a:moveTo>
                  <a:pt x="497789" y="161925"/>
                </a:moveTo>
                <a:lnTo>
                  <a:pt x="518751" y="182324"/>
                </a:lnTo>
                <a:lnTo>
                  <a:pt x="414662" y="285392"/>
                </a:lnTo>
                <a:lnTo>
                  <a:pt x="393700" y="264993"/>
                </a:lnTo>
                <a:close/>
                <a:moveTo>
                  <a:pt x="416014" y="80962"/>
                </a:moveTo>
                <a:lnTo>
                  <a:pt x="436202" y="101493"/>
                </a:lnTo>
                <a:lnTo>
                  <a:pt x="20909" y="517165"/>
                </a:lnTo>
                <a:lnTo>
                  <a:pt x="0" y="496633"/>
                </a:lnTo>
                <a:close/>
                <a:moveTo>
                  <a:pt x="335015" y="0"/>
                </a:moveTo>
                <a:lnTo>
                  <a:pt x="355239" y="20224"/>
                </a:lnTo>
                <a:lnTo>
                  <a:pt x="147223" y="228239"/>
                </a:lnTo>
                <a:lnTo>
                  <a:pt x="127000" y="20801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s-ES_tradnl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E23C028-EE15-234D-958F-4C18F73CE4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43479" y="314522"/>
            <a:ext cx="1156090" cy="364978"/>
          </a:xfrm>
          <a:custGeom>
            <a:avLst/>
            <a:gdLst>
              <a:gd name="connsiteX0" fmla="*/ 625729 w 914040"/>
              <a:gd name="connsiteY0" fmla="*/ 0 h 288564"/>
              <a:gd name="connsiteX1" fmla="*/ 914040 w 914040"/>
              <a:gd name="connsiteY1" fmla="*/ 288564 h 288564"/>
              <a:gd name="connsiteX2" fmla="*/ 338137 w 914040"/>
              <a:gd name="connsiteY2" fmla="*/ 288564 h 288564"/>
              <a:gd name="connsiteX3" fmla="*/ 338137 w 914040"/>
              <a:gd name="connsiteY3" fmla="*/ 288563 h 288564"/>
              <a:gd name="connsiteX4" fmla="*/ 0 w 914040"/>
              <a:gd name="connsiteY4" fmla="*/ 288563 h 288564"/>
              <a:gd name="connsiteX5" fmla="*/ 183970 w 914040"/>
              <a:gd name="connsiteY5" fmla="*/ 138112 h 288564"/>
              <a:gd name="connsiteX6" fmla="*/ 344470 w 914040"/>
              <a:gd name="connsiteY6" fmla="*/ 228895 h 288564"/>
              <a:gd name="connsiteX7" fmla="*/ 348226 w 914040"/>
              <a:gd name="connsiteY7" fmla="*/ 238444 h 288564"/>
              <a:gd name="connsiteX8" fmla="*/ 360751 w 914040"/>
              <a:gd name="connsiteY8" fmla="*/ 176216 h 288564"/>
              <a:gd name="connsiteX9" fmla="*/ 625729 w 914040"/>
              <a:gd name="connsiteY9" fmla="*/ 0 h 28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040" h="288564">
                <a:moveTo>
                  <a:pt x="625729" y="0"/>
                </a:moveTo>
                <a:cubicBezTo>
                  <a:pt x="784462" y="0"/>
                  <a:pt x="914040" y="129133"/>
                  <a:pt x="914040" y="288564"/>
                </a:cubicBezTo>
                <a:lnTo>
                  <a:pt x="338137" y="288564"/>
                </a:lnTo>
                <a:lnTo>
                  <a:pt x="338137" y="288563"/>
                </a:lnTo>
                <a:lnTo>
                  <a:pt x="0" y="288563"/>
                </a:lnTo>
                <a:cubicBezTo>
                  <a:pt x="16954" y="202850"/>
                  <a:pt x="93067" y="138112"/>
                  <a:pt x="183970" y="138112"/>
                </a:cubicBezTo>
                <a:cubicBezTo>
                  <a:pt x="251876" y="138112"/>
                  <a:pt x="311463" y="174527"/>
                  <a:pt x="344470" y="228895"/>
                </a:cubicBezTo>
                <a:lnTo>
                  <a:pt x="348226" y="238444"/>
                </a:lnTo>
                <a:lnTo>
                  <a:pt x="360751" y="176216"/>
                </a:lnTo>
                <a:cubicBezTo>
                  <a:pt x="404433" y="72637"/>
                  <a:pt x="506679" y="0"/>
                  <a:pt x="62572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s-ES_tradnl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ED09C861-C027-6D44-A33F-FD405DEDCB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19816" y="565742"/>
            <a:ext cx="311223" cy="126496"/>
          </a:xfrm>
          <a:custGeom>
            <a:avLst/>
            <a:gdLst>
              <a:gd name="T0" fmla="*/ 683 w 684"/>
              <a:gd name="T1" fmla="*/ 278 h 279"/>
              <a:gd name="T2" fmla="*/ 683 w 684"/>
              <a:gd name="T3" fmla="*/ 278 h 279"/>
              <a:gd name="T4" fmla="*/ 342 w 684"/>
              <a:gd name="T5" fmla="*/ 0 h 279"/>
              <a:gd name="T6" fmla="*/ 342 w 684"/>
              <a:gd name="T7" fmla="*/ 0 h 279"/>
              <a:gd name="T8" fmla="*/ 0 w 684"/>
              <a:gd name="T9" fmla="*/ 278 h 279"/>
              <a:gd name="T10" fmla="*/ 683 w 684"/>
              <a:gd name="T11" fmla="*/ 278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84" h="279">
                <a:moveTo>
                  <a:pt x="683" y="278"/>
                </a:moveTo>
                <a:lnTo>
                  <a:pt x="683" y="278"/>
                </a:lnTo>
                <a:cubicBezTo>
                  <a:pt x="650" y="120"/>
                  <a:pt x="510" y="0"/>
                  <a:pt x="342" y="0"/>
                </a:cubicBezTo>
                <a:lnTo>
                  <a:pt x="342" y="0"/>
                </a:lnTo>
                <a:cubicBezTo>
                  <a:pt x="173" y="0"/>
                  <a:pt x="33" y="120"/>
                  <a:pt x="0" y="278"/>
                </a:cubicBezTo>
                <a:lnTo>
                  <a:pt x="683" y="278"/>
                </a:ln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8BC27FE-B2B9-274C-A8DE-DDCD54AA65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65100" y="1304410"/>
            <a:ext cx="1583770" cy="364981"/>
          </a:xfrm>
          <a:custGeom>
            <a:avLst/>
            <a:gdLst>
              <a:gd name="connsiteX0" fmla="*/ 626089 w 1252178"/>
              <a:gd name="connsiteY0" fmla="*/ 0 h 288565"/>
              <a:gd name="connsiteX1" fmla="*/ 891420 w 1252178"/>
              <a:gd name="connsiteY1" fmla="*/ 176148 h 288565"/>
              <a:gd name="connsiteX2" fmla="*/ 903942 w 1252178"/>
              <a:gd name="connsiteY2" fmla="*/ 238378 h 288565"/>
              <a:gd name="connsiteX3" fmla="*/ 907691 w 1252178"/>
              <a:gd name="connsiteY3" fmla="*/ 228830 h 288565"/>
              <a:gd name="connsiteX4" fmla="*/ 1068388 w 1252178"/>
              <a:gd name="connsiteY4" fmla="*/ 138113 h 288565"/>
              <a:gd name="connsiteX5" fmla="*/ 1252178 w 1252178"/>
              <a:gd name="connsiteY5" fmla="*/ 288564 h 288565"/>
              <a:gd name="connsiteX6" fmla="*/ 914040 w 1252178"/>
              <a:gd name="connsiteY6" fmla="*/ 288564 h 288565"/>
              <a:gd name="connsiteX7" fmla="*/ 914040 w 1252178"/>
              <a:gd name="connsiteY7" fmla="*/ 288565 h 288565"/>
              <a:gd name="connsiteX8" fmla="*/ 338138 w 1252178"/>
              <a:gd name="connsiteY8" fmla="*/ 288565 h 288565"/>
              <a:gd name="connsiteX9" fmla="*/ 338138 w 1252178"/>
              <a:gd name="connsiteY9" fmla="*/ 288564 h 288565"/>
              <a:gd name="connsiteX10" fmla="*/ 0 w 1252178"/>
              <a:gd name="connsiteY10" fmla="*/ 288564 h 288565"/>
              <a:gd name="connsiteX11" fmla="*/ 184691 w 1252178"/>
              <a:gd name="connsiteY11" fmla="*/ 138113 h 288565"/>
              <a:gd name="connsiteX12" fmla="*/ 344887 w 1252178"/>
              <a:gd name="connsiteY12" fmla="*/ 228830 h 288565"/>
              <a:gd name="connsiteX13" fmla="*/ 348351 w 1252178"/>
              <a:gd name="connsiteY13" fmla="*/ 237807 h 288565"/>
              <a:gd name="connsiteX14" fmla="*/ 360758 w 1252178"/>
              <a:gd name="connsiteY14" fmla="*/ 176148 h 288565"/>
              <a:gd name="connsiteX15" fmla="*/ 626089 w 1252178"/>
              <a:gd name="connsiteY15" fmla="*/ 0 h 28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52178" h="288565">
                <a:moveTo>
                  <a:pt x="626089" y="0"/>
                </a:moveTo>
                <a:cubicBezTo>
                  <a:pt x="745409" y="0"/>
                  <a:pt x="847722" y="72546"/>
                  <a:pt x="891420" y="176148"/>
                </a:cubicBezTo>
                <a:lnTo>
                  <a:pt x="903942" y="238378"/>
                </a:lnTo>
                <a:lnTo>
                  <a:pt x="907691" y="228830"/>
                </a:lnTo>
                <a:cubicBezTo>
                  <a:pt x="940681" y="174441"/>
                  <a:pt x="1000278" y="138113"/>
                  <a:pt x="1068388" y="138113"/>
                </a:cubicBezTo>
                <a:cubicBezTo>
                  <a:pt x="1158842" y="138113"/>
                  <a:pt x="1234520" y="202695"/>
                  <a:pt x="1252178" y="288564"/>
                </a:cubicBezTo>
                <a:lnTo>
                  <a:pt x="914040" y="288564"/>
                </a:lnTo>
                <a:lnTo>
                  <a:pt x="914040" y="288565"/>
                </a:lnTo>
                <a:lnTo>
                  <a:pt x="338138" y="288565"/>
                </a:lnTo>
                <a:lnTo>
                  <a:pt x="338138" y="288564"/>
                </a:lnTo>
                <a:lnTo>
                  <a:pt x="0" y="288564"/>
                </a:lnTo>
                <a:cubicBezTo>
                  <a:pt x="17676" y="202695"/>
                  <a:pt x="93428" y="138113"/>
                  <a:pt x="184691" y="138113"/>
                </a:cubicBezTo>
                <a:cubicBezTo>
                  <a:pt x="252598" y="138113"/>
                  <a:pt x="312185" y="174441"/>
                  <a:pt x="344887" y="228830"/>
                </a:cubicBezTo>
                <a:lnTo>
                  <a:pt x="348351" y="237807"/>
                </a:lnTo>
                <a:lnTo>
                  <a:pt x="360758" y="176148"/>
                </a:lnTo>
                <a:cubicBezTo>
                  <a:pt x="404457" y="72546"/>
                  <a:pt x="506769" y="0"/>
                  <a:pt x="62608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s-ES_tradnl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5713E7CD-5A54-524E-8882-333CA67EB2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90845" y="1105629"/>
            <a:ext cx="234923" cy="134528"/>
          </a:xfrm>
          <a:custGeom>
            <a:avLst/>
            <a:gdLst>
              <a:gd name="T0" fmla="*/ 297 w 514"/>
              <a:gd name="T1" fmla="*/ 296 h 297"/>
              <a:gd name="T2" fmla="*/ 216 w 514"/>
              <a:gd name="T3" fmla="*/ 296 h 297"/>
              <a:gd name="T4" fmla="*/ 216 w 514"/>
              <a:gd name="T5" fmla="*/ 296 h 297"/>
              <a:gd name="T6" fmla="*/ 0 w 514"/>
              <a:gd name="T7" fmla="*/ 79 h 297"/>
              <a:gd name="T8" fmla="*/ 0 w 514"/>
              <a:gd name="T9" fmla="*/ 0 h 297"/>
              <a:gd name="T10" fmla="*/ 0 w 514"/>
              <a:gd name="T11" fmla="*/ 0 h 297"/>
              <a:gd name="T12" fmla="*/ 257 w 514"/>
              <a:gd name="T13" fmla="*/ 148 h 297"/>
              <a:gd name="T14" fmla="*/ 257 w 514"/>
              <a:gd name="T15" fmla="*/ 148 h 297"/>
              <a:gd name="T16" fmla="*/ 513 w 514"/>
              <a:gd name="T17" fmla="*/ 0 h 297"/>
              <a:gd name="T18" fmla="*/ 513 w 514"/>
              <a:gd name="T19" fmla="*/ 79 h 297"/>
              <a:gd name="T20" fmla="*/ 513 w 514"/>
              <a:gd name="T21" fmla="*/ 79 h 297"/>
              <a:gd name="T22" fmla="*/ 297 w 514"/>
              <a:gd name="T23" fmla="*/ 296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14" h="297">
                <a:moveTo>
                  <a:pt x="297" y="296"/>
                </a:moveTo>
                <a:lnTo>
                  <a:pt x="216" y="296"/>
                </a:lnTo>
                <a:lnTo>
                  <a:pt x="216" y="296"/>
                </a:lnTo>
                <a:cubicBezTo>
                  <a:pt x="216" y="177"/>
                  <a:pt x="121" y="79"/>
                  <a:pt x="0" y="79"/>
                </a:cubicBezTo>
                <a:lnTo>
                  <a:pt x="0" y="0"/>
                </a:lnTo>
                <a:lnTo>
                  <a:pt x="0" y="0"/>
                </a:lnTo>
                <a:cubicBezTo>
                  <a:pt x="110" y="0"/>
                  <a:pt x="205" y="60"/>
                  <a:pt x="257" y="148"/>
                </a:cubicBezTo>
                <a:lnTo>
                  <a:pt x="257" y="148"/>
                </a:lnTo>
                <a:cubicBezTo>
                  <a:pt x="308" y="60"/>
                  <a:pt x="404" y="0"/>
                  <a:pt x="513" y="0"/>
                </a:cubicBezTo>
                <a:lnTo>
                  <a:pt x="513" y="79"/>
                </a:lnTo>
                <a:lnTo>
                  <a:pt x="513" y="79"/>
                </a:lnTo>
                <a:cubicBezTo>
                  <a:pt x="394" y="79"/>
                  <a:pt x="297" y="177"/>
                  <a:pt x="297" y="296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D53509F-8003-D849-AFB6-50D5864DB9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87760" y="3400645"/>
            <a:ext cx="1156090" cy="364981"/>
          </a:xfrm>
          <a:custGeom>
            <a:avLst/>
            <a:gdLst>
              <a:gd name="connsiteX0" fmla="*/ 625729 w 914040"/>
              <a:gd name="connsiteY0" fmla="*/ 0 h 288565"/>
              <a:gd name="connsiteX1" fmla="*/ 914040 w 914040"/>
              <a:gd name="connsiteY1" fmla="*/ 288565 h 288565"/>
              <a:gd name="connsiteX2" fmla="*/ 338137 w 914040"/>
              <a:gd name="connsiteY2" fmla="*/ 288565 h 288565"/>
              <a:gd name="connsiteX3" fmla="*/ 338137 w 914040"/>
              <a:gd name="connsiteY3" fmla="*/ 288564 h 288565"/>
              <a:gd name="connsiteX4" fmla="*/ 0 w 914040"/>
              <a:gd name="connsiteY4" fmla="*/ 288564 h 288565"/>
              <a:gd name="connsiteX5" fmla="*/ 183969 w 914040"/>
              <a:gd name="connsiteY5" fmla="*/ 138113 h 288565"/>
              <a:gd name="connsiteX6" fmla="*/ 344470 w 914040"/>
              <a:gd name="connsiteY6" fmla="*/ 228830 h 288565"/>
              <a:gd name="connsiteX7" fmla="*/ 348233 w 914040"/>
              <a:gd name="connsiteY7" fmla="*/ 238408 h 288565"/>
              <a:gd name="connsiteX8" fmla="*/ 360752 w 914040"/>
              <a:gd name="connsiteY8" fmla="*/ 176216 h 288565"/>
              <a:gd name="connsiteX9" fmla="*/ 625729 w 914040"/>
              <a:gd name="connsiteY9" fmla="*/ 0 h 28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040" h="288565">
                <a:moveTo>
                  <a:pt x="625729" y="0"/>
                </a:moveTo>
                <a:cubicBezTo>
                  <a:pt x="785182" y="0"/>
                  <a:pt x="914040" y="129133"/>
                  <a:pt x="914040" y="288565"/>
                </a:cubicBezTo>
                <a:lnTo>
                  <a:pt x="338137" y="288565"/>
                </a:lnTo>
                <a:lnTo>
                  <a:pt x="338137" y="288564"/>
                </a:lnTo>
                <a:lnTo>
                  <a:pt x="0" y="288564"/>
                </a:lnTo>
                <a:cubicBezTo>
                  <a:pt x="17315" y="202695"/>
                  <a:pt x="93427" y="138113"/>
                  <a:pt x="183969" y="138113"/>
                </a:cubicBezTo>
                <a:cubicBezTo>
                  <a:pt x="251876" y="138113"/>
                  <a:pt x="311463" y="174441"/>
                  <a:pt x="344470" y="228830"/>
                </a:cubicBezTo>
                <a:lnTo>
                  <a:pt x="348233" y="238408"/>
                </a:lnTo>
                <a:lnTo>
                  <a:pt x="360752" y="176216"/>
                </a:lnTo>
                <a:cubicBezTo>
                  <a:pt x="404434" y="72637"/>
                  <a:pt x="506679" y="0"/>
                  <a:pt x="62572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s-ES_tradnl"/>
          </a:p>
        </p:txBody>
      </p:sp>
      <p:sp>
        <p:nvSpPr>
          <p:cNvPr id="17" name="Freeform 28">
            <a:extLst>
              <a:ext uri="{FF2B5EF4-FFF2-40B4-BE49-F238E27FC236}">
                <a16:creationId xmlns:a16="http://schemas.microsoft.com/office/drawing/2014/main" id="{3BC57DDF-5BFC-F04C-B387-D10E4451AF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478477" y="5557118"/>
            <a:ext cx="465830" cy="190750"/>
          </a:xfrm>
          <a:custGeom>
            <a:avLst/>
            <a:gdLst>
              <a:gd name="T0" fmla="*/ 1020 w 1021"/>
              <a:gd name="T1" fmla="*/ 417 h 418"/>
              <a:gd name="T2" fmla="*/ 1020 w 1021"/>
              <a:gd name="T3" fmla="*/ 417 h 418"/>
              <a:gd name="T4" fmla="*/ 510 w 1021"/>
              <a:gd name="T5" fmla="*/ 0 h 418"/>
              <a:gd name="T6" fmla="*/ 510 w 1021"/>
              <a:gd name="T7" fmla="*/ 0 h 418"/>
              <a:gd name="T8" fmla="*/ 0 w 1021"/>
              <a:gd name="T9" fmla="*/ 417 h 418"/>
              <a:gd name="T10" fmla="*/ 1020 w 1021"/>
              <a:gd name="T11" fmla="*/ 417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21" h="418">
                <a:moveTo>
                  <a:pt x="1020" y="417"/>
                </a:moveTo>
                <a:lnTo>
                  <a:pt x="1020" y="417"/>
                </a:lnTo>
                <a:cubicBezTo>
                  <a:pt x="971" y="179"/>
                  <a:pt x="761" y="0"/>
                  <a:pt x="510" y="0"/>
                </a:cubicBezTo>
                <a:lnTo>
                  <a:pt x="510" y="0"/>
                </a:lnTo>
                <a:cubicBezTo>
                  <a:pt x="258" y="0"/>
                  <a:pt x="49" y="179"/>
                  <a:pt x="0" y="417"/>
                </a:cubicBezTo>
                <a:lnTo>
                  <a:pt x="1020" y="417"/>
                </a:ln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BD1150-768B-C54D-B9AF-8471139EF5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60083" y="4567231"/>
            <a:ext cx="891048" cy="190291"/>
          </a:xfrm>
          <a:custGeom>
            <a:avLst/>
            <a:gdLst>
              <a:gd name="connsiteX0" fmla="*/ 183970 w 704491"/>
              <a:gd name="connsiteY0" fmla="*/ 0 h 150451"/>
              <a:gd name="connsiteX1" fmla="*/ 344521 w 704491"/>
              <a:gd name="connsiteY1" fmla="*/ 90782 h 150451"/>
              <a:gd name="connsiteX2" fmla="*/ 352982 w 704491"/>
              <a:gd name="connsiteY2" fmla="*/ 112340 h 150451"/>
              <a:gd name="connsiteX3" fmla="*/ 361378 w 704491"/>
              <a:gd name="connsiteY3" fmla="*/ 90782 h 150451"/>
              <a:gd name="connsiteX4" fmla="*/ 521494 w 704491"/>
              <a:gd name="connsiteY4" fmla="*/ 0 h 150451"/>
              <a:gd name="connsiteX5" fmla="*/ 704491 w 704491"/>
              <a:gd name="connsiteY5" fmla="*/ 150451 h 150451"/>
              <a:gd name="connsiteX6" fmla="*/ 367940 w 704491"/>
              <a:gd name="connsiteY6" fmla="*/ 150451 h 150451"/>
              <a:gd name="connsiteX7" fmla="*/ 338138 w 704491"/>
              <a:gd name="connsiteY7" fmla="*/ 150451 h 150451"/>
              <a:gd name="connsiteX8" fmla="*/ 0 w 704491"/>
              <a:gd name="connsiteY8" fmla="*/ 150451 h 150451"/>
              <a:gd name="connsiteX9" fmla="*/ 183970 w 704491"/>
              <a:gd name="connsiteY9" fmla="*/ 0 h 15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4491" h="150451">
                <a:moveTo>
                  <a:pt x="183970" y="0"/>
                </a:moveTo>
                <a:cubicBezTo>
                  <a:pt x="252147" y="0"/>
                  <a:pt x="311599" y="36415"/>
                  <a:pt x="344521" y="90782"/>
                </a:cubicBezTo>
                <a:lnTo>
                  <a:pt x="352982" y="112340"/>
                </a:lnTo>
                <a:lnTo>
                  <a:pt x="361378" y="90782"/>
                </a:lnTo>
                <a:cubicBezTo>
                  <a:pt x="394224" y="36415"/>
                  <a:pt x="453814" y="0"/>
                  <a:pt x="521494" y="0"/>
                </a:cubicBezTo>
                <a:cubicBezTo>
                  <a:pt x="611734" y="0"/>
                  <a:pt x="687234" y="64737"/>
                  <a:pt x="704491" y="150451"/>
                </a:cubicBezTo>
                <a:lnTo>
                  <a:pt x="367940" y="150451"/>
                </a:lnTo>
                <a:lnTo>
                  <a:pt x="338138" y="150451"/>
                </a:lnTo>
                <a:lnTo>
                  <a:pt x="0" y="150451"/>
                </a:lnTo>
                <a:cubicBezTo>
                  <a:pt x="17315" y="64737"/>
                  <a:pt x="93428" y="0"/>
                  <a:pt x="18397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s-ES_tradnl"/>
          </a:p>
        </p:txBody>
      </p:sp>
      <p:sp>
        <p:nvSpPr>
          <p:cNvPr id="19" name="Freeform 31">
            <a:extLst>
              <a:ext uri="{FF2B5EF4-FFF2-40B4-BE49-F238E27FC236}">
                <a16:creationId xmlns:a16="http://schemas.microsoft.com/office/drawing/2014/main" id="{AD583419-CE89-DE49-AFCB-4DE23303DB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709383" y="4593332"/>
            <a:ext cx="234923" cy="134530"/>
          </a:xfrm>
          <a:custGeom>
            <a:avLst/>
            <a:gdLst>
              <a:gd name="T0" fmla="*/ 297 w 514"/>
              <a:gd name="T1" fmla="*/ 296 h 297"/>
              <a:gd name="T2" fmla="*/ 216 w 514"/>
              <a:gd name="T3" fmla="*/ 296 h 297"/>
              <a:gd name="T4" fmla="*/ 216 w 514"/>
              <a:gd name="T5" fmla="*/ 296 h 297"/>
              <a:gd name="T6" fmla="*/ 0 w 514"/>
              <a:gd name="T7" fmla="*/ 81 h 297"/>
              <a:gd name="T8" fmla="*/ 0 w 514"/>
              <a:gd name="T9" fmla="*/ 0 h 297"/>
              <a:gd name="T10" fmla="*/ 0 w 514"/>
              <a:gd name="T11" fmla="*/ 0 h 297"/>
              <a:gd name="T12" fmla="*/ 257 w 514"/>
              <a:gd name="T13" fmla="*/ 147 h 297"/>
              <a:gd name="T14" fmla="*/ 257 w 514"/>
              <a:gd name="T15" fmla="*/ 147 h 297"/>
              <a:gd name="T16" fmla="*/ 513 w 514"/>
              <a:gd name="T17" fmla="*/ 0 h 297"/>
              <a:gd name="T18" fmla="*/ 513 w 514"/>
              <a:gd name="T19" fmla="*/ 81 h 297"/>
              <a:gd name="T20" fmla="*/ 513 w 514"/>
              <a:gd name="T21" fmla="*/ 81 h 297"/>
              <a:gd name="T22" fmla="*/ 297 w 514"/>
              <a:gd name="T23" fmla="*/ 296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14" h="297">
                <a:moveTo>
                  <a:pt x="297" y="296"/>
                </a:moveTo>
                <a:lnTo>
                  <a:pt x="216" y="296"/>
                </a:lnTo>
                <a:lnTo>
                  <a:pt x="216" y="296"/>
                </a:lnTo>
                <a:cubicBezTo>
                  <a:pt x="216" y="177"/>
                  <a:pt x="120" y="81"/>
                  <a:pt x="0" y="81"/>
                </a:cubicBezTo>
                <a:lnTo>
                  <a:pt x="0" y="0"/>
                </a:lnTo>
                <a:lnTo>
                  <a:pt x="0" y="0"/>
                </a:lnTo>
                <a:cubicBezTo>
                  <a:pt x="111" y="0"/>
                  <a:pt x="206" y="60"/>
                  <a:pt x="257" y="147"/>
                </a:cubicBezTo>
                <a:lnTo>
                  <a:pt x="257" y="147"/>
                </a:lnTo>
                <a:cubicBezTo>
                  <a:pt x="308" y="60"/>
                  <a:pt x="404" y="0"/>
                  <a:pt x="513" y="0"/>
                </a:cubicBezTo>
                <a:lnTo>
                  <a:pt x="513" y="81"/>
                </a:lnTo>
                <a:lnTo>
                  <a:pt x="513" y="81"/>
                </a:lnTo>
                <a:cubicBezTo>
                  <a:pt x="394" y="81"/>
                  <a:pt x="297" y="177"/>
                  <a:pt x="297" y="296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2E0183A-3F56-2142-81CC-F3C795E2A8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1279956" cy="6858000"/>
          </a:xfrm>
          <a:custGeom>
            <a:avLst/>
            <a:gdLst>
              <a:gd name="connsiteX0" fmla="*/ 0 w 11279956"/>
              <a:gd name="connsiteY0" fmla="*/ 0 h 6858000"/>
              <a:gd name="connsiteX1" fmla="*/ 3643313 w 11279956"/>
              <a:gd name="connsiteY1" fmla="*/ 0 h 6858000"/>
              <a:gd name="connsiteX2" fmla="*/ 3643313 w 11279956"/>
              <a:gd name="connsiteY2" fmla="*/ 1 h 6858000"/>
              <a:gd name="connsiteX3" fmla="*/ 4946685 w 11279956"/>
              <a:gd name="connsiteY3" fmla="*/ 1 h 6858000"/>
              <a:gd name="connsiteX4" fmla="*/ 4961530 w 11279956"/>
              <a:gd name="connsiteY4" fmla="*/ 53965 h 6858000"/>
              <a:gd name="connsiteX5" fmla="*/ 5139344 w 11279956"/>
              <a:gd name="connsiteY5" fmla="*/ 514075 h 6858000"/>
              <a:gd name="connsiteX6" fmla="*/ 9980624 w 11279956"/>
              <a:gd name="connsiteY6" fmla="*/ 2275743 h 6858000"/>
              <a:gd name="connsiteX7" fmla="*/ 11028414 w 11279956"/>
              <a:gd name="connsiteY7" fmla="*/ 6678270 h 6858000"/>
              <a:gd name="connsiteX8" fmla="*/ 11279956 w 11279956"/>
              <a:gd name="connsiteY8" fmla="*/ 6858000 h 6858000"/>
              <a:gd name="connsiteX9" fmla="*/ 3563378 w 11279956"/>
              <a:gd name="connsiteY9" fmla="*/ 6858000 h 6858000"/>
              <a:gd name="connsiteX10" fmla="*/ 0 w 11279956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279956" h="6858000">
                <a:moveTo>
                  <a:pt x="0" y="0"/>
                </a:moveTo>
                <a:lnTo>
                  <a:pt x="3643313" y="0"/>
                </a:lnTo>
                <a:lnTo>
                  <a:pt x="3643313" y="1"/>
                </a:lnTo>
                <a:lnTo>
                  <a:pt x="4946685" y="1"/>
                </a:lnTo>
                <a:lnTo>
                  <a:pt x="4961530" y="53965"/>
                </a:lnTo>
                <a:cubicBezTo>
                  <a:pt x="5009797" y="209004"/>
                  <a:pt x="5068993" y="362678"/>
                  <a:pt x="5139344" y="514075"/>
                </a:cubicBezTo>
                <a:cubicBezTo>
                  <a:pt x="5989482" y="2337212"/>
                  <a:pt x="8157404" y="3125842"/>
                  <a:pt x="9980624" y="2275743"/>
                </a:cubicBezTo>
                <a:cubicBezTo>
                  <a:pt x="9251922" y="3839798"/>
                  <a:pt x="9728252" y="5655974"/>
                  <a:pt x="11028414" y="6678270"/>
                </a:cubicBezTo>
                <a:lnTo>
                  <a:pt x="11279956" y="6858000"/>
                </a:lnTo>
                <a:lnTo>
                  <a:pt x="3563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aleway" panose="020B0503030101060003" pitchFamily="34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9197D3-AE06-6E40-990F-29921B71841F}"/>
              </a:ext>
            </a:extLst>
          </p:cNvPr>
          <p:cNvGrpSpPr/>
          <p:nvPr userDrawn="1"/>
        </p:nvGrpSpPr>
        <p:grpSpPr>
          <a:xfrm>
            <a:off x="-15600" y="-45377"/>
            <a:ext cx="12207600" cy="6899825"/>
            <a:chOff x="-15600" y="-45377"/>
            <a:chExt cx="12207600" cy="689982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A64C275-4F75-F740-ACC1-D69F7FBF1D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929" y="-3552"/>
              <a:ext cx="6905420" cy="6857457"/>
            </a:xfrm>
            <a:custGeom>
              <a:avLst/>
              <a:gdLst>
                <a:gd name="connsiteX0" fmla="*/ 0 w 6907079"/>
                <a:gd name="connsiteY0" fmla="*/ 0 h 6857457"/>
                <a:gd name="connsiteX1" fmla="*/ 6907079 w 6907079"/>
                <a:gd name="connsiteY1" fmla="*/ 0 h 6857457"/>
                <a:gd name="connsiteX2" fmla="*/ 6907079 w 6907079"/>
                <a:gd name="connsiteY2" fmla="*/ 6857457 h 6857457"/>
                <a:gd name="connsiteX3" fmla="*/ 0 w 6907079"/>
                <a:gd name="connsiteY3" fmla="*/ 6857457 h 685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7079" h="6857457">
                  <a:moveTo>
                    <a:pt x="0" y="0"/>
                  </a:moveTo>
                  <a:lnTo>
                    <a:pt x="6907079" y="0"/>
                  </a:lnTo>
                  <a:lnTo>
                    <a:pt x="6907079" y="6857457"/>
                  </a:lnTo>
                  <a:lnTo>
                    <a:pt x="0" y="68574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7EAC469-C908-5B45-819A-B7CFBD03D2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-15600" y="-3553"/>
              <a:ext cx="12207600" cy="6858001"/>
            </a:xfrm>
            <a:custGeom>
              <a:avLst/>
              <a:gdLst>
                <a:gd name="connsiteX0" fmla="*/ 0 w 12210533"/>
                <a:gd name="connsiteY0" fmla="*/ 0 h 6858001"/>
                <a:gd name="connsiteX1" fmla="*/ 3162300 w 12210533"/>
                <a:gd name="connsiteY1" fmla="*/ 0 h 6858001"/>
                <a:gd name="connsiteX2" fmla="*/ 3162300 w 12210533"/>
                <a:gd name="connsiteY2" fmla="*/ 1 h 6858001"/>
                <a:gd name="connsiteX3" fmla="*/ 5318009 w 12210533"/>
                <a:gd name="connsiteY3" fmla="*/ 1 h 6858001"/>
                <a:gd name="connsiteX4" fmla="*/ 5367976 w 12210533"/>
                <a:gd name="connsiteY4" fmla="*/ 71018 h 6858001"/>
                <a:gd name="connsiteX5" fmla="*/ 10689706 w 12210533"/>
                <a:gd name="connsiteY5" fmla="*/ 1415369 h 6858001"/>
                <a:gd name="connsiteX6" fmla="*/ 11938835 w 12210533"/>
                <a:gd name="connsiteY6" fmla="*/ 6663870 h 6858001"/>
                <a:gd name="connsiteX7" fmla="*/ 12210533 w 12210533"/>
                <a:gd name="connsiteY7" fmla="*/ 6858001 h 6858001"/>
                <a:gd name="connsiteX8" fmla="*/ 3039345 w 12210533"/>
                <a:gd name="connsiteY8" fmla="*/ 6858001 h 6858001"/>
                <a:gd name="connsiteX9" fmla="*/ 3039345 w 12210533"/>
                <a:gd name="connsiteY9" fmla="*/ 6858000 h 6858001"/>
                <a:gd name="connsiteX10" fmla="*/ 0 w 12210533"/>
                <a:gd name="connsiteY10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10533" h="6858001">
                  <a:moveTo>
                    <a:pt x="0" y="0"/>
                  </a:moveTo>
                  <a:lnTo>
                    <a:pt x="3162300" y="0"/>
                  </a:lnTo>
                  <a:lnTo>
                    <a:pt x="3162300" y="1"/>
                  </a:lnTo>
                  <a:lnTo>
                    <a:pt x="5318009" y="1"/>
                  </a:lnTo>
                  <a:lnTo>
                    <a:pt x="5367976" y="71018"/>
                  </a:lnTo>
                  <a:cubicBezTo>
                    <a:pt x="6571346" y="1693168"/>
                    <a:pt x="8787838" y="2302139"/>
                    <a:pt x="10689706" y="1415369"/>
                  </a:cubicBezTo>
                  <a:cubicBezTo>
                    <a:pt x="9820979" y="3279968"/>
                    <a:pt x="10388839" y="5445134"/>
                    <a:pt x="11938835" y="6663870"/>
                  </a:cubicBezTo>
                  <a:lnTo>
                    <a:pt x="12210533" y="6858001"/>
                  </a:lnTo>
                  <a:lnTo>
                    <a:pt x="3039345" y="6858001"/>
                  </a:lnTo>
                  <a:lnTo>
                    <a:pt x="303934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572769B-9EC4-0A4C-B7C2-326FE89D102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45629" y="-45377"/>
              <a:ext cx="2069527" cy="2374023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F6F438C-64A2-9846-9929-6A3079D902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496207" y="253837"/>
              <a:ext cx="1887647" cy="435114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DC5A8B2D-B967-1A4D-B471-B26CBCDEA7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4788295" y="16859"/>
              <a:ext cx="279998" cy="160379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5BC8160-E5E9-4B40-B755-8756E5772C9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-9416" y="4143632"/>
              <a:ext cx="1062014" cy="226857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3" name="Freeform 31">
              <a:extLst>
                <a:ext uri="{FF2B5EF4-FFF2-40B4-BE49-F238E27FC236}">
                  <a16:creationId xmlns:a16="http://schemas.microsoft.com/office/drawing/2014/main" id="{8E8B5085-CB2F-544F-99C0-299DE03F90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17705" y="5427077"/>
              <a:ext cx="279998" cy="160381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19A032B-CC77-F64B-9A9D-898DD06FA18D}"/>
                </a:ext>
              </a:extLst>
            </p:cNvPr>
            <p:cNvSpPr/>
            <p:nvPr/>
          </p:nvSpPr>
          <p:spPr>
            <a:xfrm flipH="1">
              <a:off x="2929" y="-3553"/>
              <a:ext cx="1577530" cy="1493296"/>
            </a:xfrm>
            <a:custGeom>
              <a:avLst/>
              <a:gdLst>
                <a:gd name="connsiteX0" fmla="*/ 1153842 w 1577909"/>
                <a:gd name="connsiteY0" fmla="*/ 0 h 1493296"/>
                <a:gd name="connsiteX1" fmla="*/ 1577909 w 1577909"/>
                <a:gd name="connsiteY1" fmla="*/ 0 h 1493296"/>
                <a:gd name="connsiteX2" fmla="*/ 1577909 w 1577909"/>
                <a:gd name="connsiteY2" fmla="*/ 251950 h 1493296"/>
                <a:gd name="connsiteX3" fmla="*/ 1253386 w 1577909"/>
                <a:gd name="connsiteY3" fmla="*/ 576731 h 1493296"/>
                <a:gd name="connsiteX4" fmla="*/ 13413 w 1577909"/>
                <a:gd name="connsiteY4" fmla="*/ 1479888 h 1493296"/>
                <a:gd name="connsiteX5" fmla="*/ 915310 w 1577909"/>
                <a:gd name="connsiteY5" fmla="*/ 238929 h 149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7909" h="1493296">
                  <a:moveTo>
                    <a:pt x="1153842" y="0"/>
                  </a:moveTo>
                  <a:lnTo>
                    <a:pt x="1577909" y="0"/>
                  </a:lnTo>
                  <a:lnTo>
                    <a:pt x="1577909" y="251950"/>
                  </a:lnTo>
                  <a:lnTo>
                    <a:pt x="1253386" y="576731"/>
                  </a:lnTo>
                  <a:cubicBezTo>
                    <a:pt x="661889" y="1168698"/>
                    <a:pt x="106750" y="1573299"/>
                    <a:pt x="13413" y="1479888"/>
                  </a:cubicBezTo>
                  <a:cubicBezTo>
                    <a:pt x="-79924" y="1386476"/>
                    <a:pt x="323813" y="831439"/>
                    <a:pt x="915310" y="23892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CFC2EC4-03F3-5747-A1D9-10F692F81374}"/>
                </a:ext>
              </a:extLst>
            </p:cNvPr>
            <p:cNvSpPr/>
            <p:nvPr/>
          </p:nvSpPr>
          <p:spPr>
            <a:xfrm flipH="1">
              <a:off x="2929" y="-3553"/>
              <a:ext cx="2006930" cy="1920482"/>
            </a:xfrm>
            <a:custGeom>
              <a:avLst/>
              <a:gdLst>
                <a:gd name="connsiteX0" fmla="*/ 736722 w 2007412"/>
                <a:gd name="connsiteY0" fmla="*/ 1262750 h 1920482"/>
                <a:gd name="connsiteX1" fmla="*/ 892313 w 2007412"/>
                <a:gd name="connsiteY1" fmla="*/ 1844026 h 1920482"/>
                <a:gd name="connsiteX2" fmla="*/ 815606 w 2007412"/>
                <a:gd name="connsiteY2" fmla="*/ 1920482 h 1920482"/>
                <a:gd name="connsiteX3" fmla="*/ 545768 w 2007412"/>
                <a:gd name="connsiteY3" fmla="*/ 1453617 h 1920482"/>
                <a:gd name="connsiteX4" fmla="*/ 76518 w 2007412"/>
                <a:gd name="connsiteY4" fmla="*/ 1030560 h 1920482"/>
                <a:gd name="connsiteX5" fmla="*/ 657730 w 2007412"/>
                <a:gd name="connsiteY5" fmla="*/ 1185908 h 1920482"/>
                <a:gd name="connsiteX6" fmla="*/ 466164 w 2007412"/>
                <a:gd name="connsiteY6" fmla="*/ 1377106 h 1920482"/>
                <a:gd name="connsiteX7" fmla="*/ 0 w 2007412"/>
                <a:gd name="connsiteY7" fmla="*/ 1107149 h 1920482"/>
                <a:gd name="connsiteX8" fmla="*/ 1991440 w 2007412"/>
                <a:gd name="connsiteY8" fmla="*/ 238239 h 1920482"/>
                <a:gd name="connsiteX9" fmla="*/ 2006643 w 2007412"/>
                <a:gd name="connsiteY9" fmla="*/ 253441 h 1920482"/>
                <a:gd name="connsiteX10" fmla="*/ 2007412 w 2007412"/>
                <a:gd name="connsiteY10" fmla="*/ 256306 h 1920482"/>
                <a:gd name="connsiteX11" fmla="*/ 2007412 w 2007412"/>
                <a:gd name="connsiteY11" fmla="*/ 1346805 h 1920482"/>
                <a:gd name="connsiteX12" fmla="*/ 1607570 w 2007412"/>
                <a:gd name="connsiteY12" fmla="*/ 653025 h 1920482"/>
                <a:gd name="connsiteX13" fmla="*/ 1591824 w 2007412"/>
                <a:gd name="connsiteY13" fmla="*/ 637825 h 1920482"/>
                <a:gd name="connsiteX14" fmla="*/ 722984 w 2007412"/>
                <a:gd name="connsiteY14" fmla="*/ 0 h 1920482"/>
                <a:gd name="connsiteX15" fmla="*/ 1615868 w 2007412"/>
                <a:gd name="connsiteY15" fmla="*/ 0 h 1920482"/>
                <a:gd name="connsiteX16" fmla="*/ 1285197 w 2007412"/>
                <a:gd name="connsiteY16" fmla="*/ 331052 h 1920482"/>
                <a:gd name="connsiteX17" fmla="*/ 1269458 w 2007412"/>
                <a:gd name="connsiteY17" fmla="*/ 315838 h 1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7412" h="1920482">
                  <a:moveTo>
                    <a:pt x="736722" y="1262750"/>
                  </a:moveTo>
                  <a:lnTo>
                    <a:pt x="892313" y="1844026"/>
                  </a:lnTo>
                  <a:lnTo>
                    <a:pt x="815606" y="1920482"/>
                  </a:lnTo>
                  <a:lnTo>
                    <a:pt x="545768" y="1453617"/>
                  </a:lnTo>
                  <a:close/>
                  <a:moveTo>
                    <a:pt x="76518" y="1030560"/>
                  </a:moveTo>
                  <a:lnTo>
                    <a:pt x="657730" y="1185908"/>
                  </a:lnTo>
                  <a:lnTo>
                    <a:pt x="466164" y="1377106"/>
                  </a:lnTo>
                  <a:lnTo>
                    <a:pt x="0" y="1107149"/>
                  </a:lnTo>
                  <a:close/>
                  <a:moveTo>
                    <a:pt x="1991440" y="238239"/>
                  </a:moveTo>
                  <a:lnTo>
                    <a:pt x="2006643" y="253441"/>
                  </a:lnTo>
                  <a:lnTo>
                    <a:pt x="2007412" y="256306"/>
                  </a:lnTo>
                  <a:lnTo>
                    <a:pt x="2007412" y="1346805"/>
                  </a:lnTo>
                  <a:lnTo>
                    <a:pt x="1607570" y="653025"/>
                  </a:lnTo>
                  <a:lnTo>
                    <a:pt x="1591824" y="637825"/>
                  </a:lnTo>
                  <a:close/>
                  <a:moveTo>
                    <a:pt x="722984" y="0"/>
                  </a:moveTo>
                  <a:lnTo>
                    <a:pt x="1615868" y="0"/>
                  </a:lnTo>
                  <a:lnTo>
                    <a:pt x="1285197" y="331052"/>
                  </a:lnTo>
                  <a:lnTo>
                    <a:pt x="1269458" y="3158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D4D7521-510B-7541-B68D-53C51B25ADDE}"/>
                </a:ext>
              </a:extLst>
            </p:cNvPr>
            <p:cNvSpPr/>
            <p:nvPr/>
          </p:nvSpPr>
          <p:spPr>
            <a:xfrm flipH="1">
              <a:off x="2929" y="2961132"/>
              <a:ext cx="539933" cy="226860"/>
            </a:xfrm>
            <a:custGeom>
              <a:avLst/>
              <a:gdLst>
                <a:gd name="connsiteX0" fmla="*/ 277398 w 540063"/>
                <a:gd name="connsiteY0" fmla="*/ 0 h 226860"/>
                <a:gd name="connsiteX1" fmla="*/ 519411 w 540063"/>
                <a:gd name="connsiteY1" fmla="*/ 136788 h 226860"/>
                <a:gd name="connsiteX2" fmla="*/ 525085 w 540063"/>
                <a:gd name="connsiteY2" fmla="*/ 151231 h 226860"/>
                <a:gd name="connsiteX3" fmla="*/ 540063 w 540063"/>
                <a:gd name="connsiteY3" fmla="*/ 76819 h 226860"/>
                <a:gd name="connsiteX4" fmla="*/ 540063 w 540063"/>
                <a:gd name="connsiteY4" fmla="*/ 226860 h 226860"/>
                <a:gd name="connsiteX5" fmla="*/ 509861 w 540063"/>
                <a:gd name="connsiteY5" fmla="*/ 226860 h 226860"/>
                <a:gd name="connsiteX6" fmla="*/ 509861 w 540063"/>
                <a:gd name="connsiteY6" fmla="*/ 226859 h 226860"/>
                <a:gd name="connsiteX7" fmla="*/ 0 w 540063"/>
                <a:gd name="connsiteY7" fmla="*/ 226859 h 226860"/>
                <a:gd name="connsiteX8" fmla="*/ 277398 w 540063"/>
                <a:gd name="connsiteY8" fmla="*/ 0 h 22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0063" h="226860">
                  <a:moveTo>
                    <a:pt x="277398" y="0"/>
                  </a:moveTo>
                  <a:cubicBezTo>
                    <a:pt x="379792" y="0"/>
                    <a:pt x="469641" y="54778"/>
                    <a:pt x="519411" y="136788"/>
                  </a:cubicBezTo>
                  <a:lnTo>
                    <a:pt x="525085" y="151231"/>
                  </a:lnTo>
                  <a:lnTo>
                    <a:pt x="540063" y="76819"/>
                  </a:lnTo>
                  <a:lnTo>
                    <a:pt x="540063" y="226860"/>
                  </a:lnTo>
                  <a:lnTo>
                    <a:pt x="509861" y="226860"/>
                  </a:lnTo>
                  <a:lnTo>
                    <a:pt x="509861" y="226859"/>
                  </a:lnTo>
                  <a:lnTo>
                    <a:pt x="0" y="226859"/>
                  </a:lnTo>
                  <a:cubicBezTo>
                    <a:pt x="26108" y="97381"/>
                    <a:pt x="140874" y="0"/>
                    <a:pt x="27739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175CD7A9-E177-EC4A-AD93-D5EC6334DAD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465432" y="1358276"/>
            <a:ext cx="2433516" cy="4311243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aleway" panose="020B0503030101060003" pitchFamily="34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4632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B0B27D3-0A5B-4849-8094-99B1B3A17ABD}"/>
              </a:ext>
            </a:extLst>
          </p:cNvPr>
          <p:cNvGrpSpPr/>
          <p:nvPr userDrawn="1"/>
        </p:nvGrpSpPr>
        <p:grpSpPr>
          <a:xfrm>
            <a:off x="0" y="-41824"/>
            <a:ext cx="12210533" cy="6899825"/>
            <a:chOff x="0" y="-41824"/>
            <a:chExt cx="12210533" cy="689982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9878276-D995-EF42-B9FF-419F73F4D2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84921" y="1"/>
              <a:ext cx="6907079" cy="6857457"/>
            </a:xfrm>
            <a:custGeom>
              <a:avLst/>
              <a:gdLst>
                <a:gd name="connsiteX0" fmla="*/ 0 w 6907079"/>
                <a:gd name="connsiteY0" fmla="*/ 0 h 6857457"/>
                <a:gd name="connsiteX1" fmla="*/ 6907079 w 6907079"/>
                <a:gd name="connsiteY1" fmla="*/ 0 h 6857457"/>
                <a:gd name="connsiteX2" fmla="*/ 6907079 w 6907079"/>
                <a:gd name="connsiteY2" fmla="*/ 6857457 h 6857457"/>
                <a:gd name="connsiteX3" fmla="*/ 0 w 6907079"/>
                <a:gd name="connsiteY3" fmla="*/ 6857457 h 685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7079" h="6857457">
                  <a:moveTo>
                    <a:pt x="0" y="0"/>
                  </a:moveTo>
                  <a:lnTo>
                    <a:pt x="6907079" y="0"/>
                  </a:lnTo>
                  <a:lnTo>
                    <a:pt x="6907079" y="6857457"/>
                  </a:lnTo>
                  <a:lnTo>
                    <a:pt x="0" y="68574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DD3A2F9-1E23-9642-B22C-F2AF486501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12210533" cy="6858001"/>
            </a:xfrm>
            <a:custGeom>
              <a:avLst/>
              <a:gdLst>
                <a:gd name="connsiteX0" fmla="*/ 0 w 12210533"/>
                <a:gd name="connsiteY0" fmla="*/ 0 h 6858001"/>
                <a:gd name="connsiteX1" fmla="*/ 3162300 w 12210533"/>
                <a:gd name="connsiteY1" fmla="*/ 0 h 6858001"/>
                <a:gd name="connsiteX2" fmla="*/ 3162300 w 12210533"/>
                <a:gd name="connsiteY2" fmla="*/ 1 h 6858001"/>
                <a:gd name="connsiteX3" fmla="*/ 5318009 w 12210533"/>
                <a:gd name="connsiteY3" fmla="*/ 1 h 6858001"/>
                <a:gd name="connsiteX4" fmla="*/ 5367976 w 12210533"/>
                <a:gd name="connsiteY4" fmla="*/ 71018 h 6858001"/>
                <a:gd name="connsiteX5" fmla="*/ 10689706 w 12210533"/>
                <a:gd name="connsiteY5" fmla="*/ 1415369 h 6858001"/>
                <a:gd name="connsiteX6" fmla="*/ 11938835 w 12210533"/>
                <a:gd name="connsiteY6" fmla="*/ 6663870 h 6858001"/>
                <a:gd name="connsiteX7" fmla="*/ 12210533 w 12210533"/>
                <a:gd name="connsiteY7" fmla="*/ 6858001 h 6858001"/>
                <a:gd name="connsiteX8" fmla="*/ 3039345 w 12210533"/>
                <a:gd name="connsiteY8" fmla="*/ 6858001 h 6858001"/>
                <a:gd name="connsiteX9" fmla="*/ 3039345 w 12210533"/>
                <a:gd name="connsiteY9" fmla="*/ 6858000 h 6858001"/>
                <a:gd name="connsiteX10" fmla="*/ 0 w 12210533"/>
                <a:gd name="connsiteY10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10533" h="6858001">
                  <a:moveTo>
                    <a:pt x="0" y="0"/>
                  </a:moveTo>
                  <a:lnTo>
                    <a:pt x="3162300" y="0"/>
                  </a:lnTo>
                  <a:lnTo>
                    <a:pt x="3162300" y="1"/>
                  </a:lnTo>
                  <a:lnTo>
                    <a:pt x="5318009" y="1"/>
                  </a:lnTo>
                  <a:lnTo>
                    <a:pt x="5367976" y="71018"/>
                  </a:lnTo>
                  <a:cubicBezTo>
                    <a:pt x="6571346" y="1693168"/>
                    <a:pt x="8787838" y="2302139"/>
                    <a:pt x="10689706" y="1415369"/>
                  </a:cubicBezTo>
                  <a:cubicBezTo>
                    <a:pt x="9820979" y="3279968"/>
                    <a:pt x="10388839" y="5445134"/>
                    <a:pt x="11938835" y="6663870"/>
                  </a:cubicBezTo>
                  <a:lnTo>
                    <a:pt x="12210533" y="6858001"/>
                  </a:lnTo>
                  <a:lnTo>
                    <a:pt x="3039345" y="6858001"/>
                  </a:lnTo>
                  <a:lnTo>
                    <a:pt x="303934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96B6F71-17A8-7B45-A34E-F62E8E420A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79265" y="-41824"/>
              <a:ext cx="2070024" cy="2374023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7143DB4-5370-534B-8BB6-CD0420D919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10022" y="257390"/>
              <a:ext cx="1888101" cy="435114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9" name="Freeform 25">
              <a:extLst>
                <a:ext uri="{FF2B5EF4-FFF2-40B4-BE49-F238E27FC236}">
                  <a16:creationId xmlns:a16="http://schemas.microsoft.com/office/drawing/2014/main" id="{F1AE4969-A897-5E47-A0A7-DB4DBFFB62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125419" y="20412"/>
              <a:ext cx="280065" cy="160379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103AAEC-26C9-A74C-A261-1BFA94F156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42079" y="4147185"/>
              <a:ext cx="1062269" cy="226857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7214B88C-F429-4F49-8865-A93A17B7BF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697107" y="5430630"/>
              <a:ext cx="280065" cy="160381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236C011-76A5-C746-9C39-5566F3ADBC8E}"/>
                </a:ext>
              </a:extLst>
            </p:cNvPr>
            <p:cNvSpPr/>
            <p:nvPr/>
          </p:nvSpPr>
          <p:spPr>
            <a:xfrm>
              <a:off x="10614091" y="0"/>
              <a:ext cx="1577909" cy="1493296"/>
            </a:xfrm>
            <a:custGeom>
              <a:avLst/>
              <a:gdLst>
                <a:gd name="connsiteX0" fmla="*/ 1153842 w 1577909"/>
                <a:gd name="connsiteY0" fmla="*/ 0 h 1493296"/>
                <a:gd name="connsiteX1" fmla="*/ 1577909 w 1577909"/>
                <a:gd name="connsiteY1" fmla="*/ 0 h 1493296"/>
                <a:gd name="connsiteX2" fmla="*/ 1577909 w 1577909"/>
                <a:gd name="connsiteY2" fmla="*/ 251950 h 1493296"/>
                <a:gd name="connsiteX3" fmla="*/ 1253386 w 1577909"/>
                <a:gd name="connsiteY3" fmla="*/ 576731 h 1493296"/>
                <a:gd name="connsiteX4" fmla="*/ 13413 w 1577909"/>
                <a:gd name="connsiteY4" fmla="*/ 1479888 h 1493296"/>
                <a:gd name="connsiteX5" fmla="*/ 915310 w 1577909"/>
                <a:gd name="connsiteY5" fmla="*/ 238929 h 149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7909" h="1493296">
                  <a:moveTo>
                    <a:pt x="1153842" y="0"/>
                  </a:moveTo>
                  <a:lnTo>
                    <a:pt x="1577909" y="0"/>
                  </a:lnTo>
                  <a:lnTo>
                    <a:pt x="1577909" y="251950"/>
                  </a:lnTo>
                  <a:lnTo>
                    <a:pt x="1253386" y="576731"/>
                  </a:lnTo>
                  <a:cubicBezTo>
                    <a:pt x="661889" y="1168698"/>
                    <a:pt x="106750" y="1573299"/>
                    <a:pt x="13413" y="1479888"/>
                  </a:cubicBezTo>
                  <a:cubicBezTo>
                    <a:pt x="-79924" y="1386476"/>
                    <a:pt x="323813" y="831439"/>
                    <a:pt x="915310" y="23892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8075C4F-2AE5-ED4E-9289-72C30A4B31CD}"/>
                </a:ext>
              </a:extLst>
            </p:cNvPr>
            <p:cNvSpPr/>
            <p:nvPr/>
          </p:nvSpPr>
          <p:spPr>
            <a:xfrm>
              <a:off x="10184588" y="0"/>
              <a:ext cx="2007412" cy="1920482"/>
            </a:xfrm>
            <a:custGeom>
              <a:avLst/>
              <a:gdLst>
                <a:gd name="connsiteX0" fmla="*/ 736722 w 2007412"/>
                <a:gd name="connsiteY0" fmla="*/ 1262750 h 1920482"/>
                <a:gd name="connsiteX1" fmla="*/ 892313 w 2007412"/>
                <a:gd name="connsiteY1" fmla="*/ 1844026 h 1920482"/>
                <a:gd name="connsiteX2" fmla="*/ 815606 w 2007412"/>
                <a:gd name="connsiteY2" fmla="*/ 1920482 h 1920482"/>
                <a:gd name="connsiteX3" fmla="*/ 545768 w 2007412"/>
                <a:gd name="connsiteY3" fmla="*/ 1453617 h 1920482"/>
                <a:gd name="connsiteX4" fmla="*/ 76518 w 2007412"/>
                <a:gd name="connsiteY4" fmla="*/ 1030560 h 1920482"/>
                <a:gd name="connsiteX5" fmla="*/ 657730 w 2007412"/>
                <a:gd name="connsiteY5" fmla="*/ 1185908 h 1920482"/>
                <a:gd name="connsiteX6" fmla="*/ 466164 w 2007412"/>
                <a:gd name="connsiteY6" fmla="*/ 1377106 h 1920482"/>
                <a:gd name="connsiteX7" fmla="*/ 0 w 2007412"/>
                <a:gd name="connsiteY7" fmla="*/ 1107149 h 1920482"/>
                <a:gd name="connsiteX8" fmla="*/ 1991440 w 2007412"/>
                <a:gd name="connsiteY8" fmla="*/ 238239 h 1920482"/>
                <a:gd name="connsiteX9" fmla="*/ 2006643 w 2007412"/>
                <a:gd name="connsiteY9" fmla="*/ 253441 h 1920482"/>
                <a:gd name="connsiteX10" fmla="*/ 2007412 w 2007412"/>
                <a:gd name="connsiteY10" fmla="*/ 256306 h 1920482"/>
                <a:gd name="connsiteX11" fmla="*/ 2007412 w 2007412"/>
                <a:gd name="connsiteY11" fmla="*/ 1346805 h 1920482"/>
                <a:gd name="connsiteX12" fmla="*/ 1607570 w 2007412"/>
                <a:gd name="connsiteY12" fmla="*/ 653025 h 1920482"/>
                <a:gd name="connsiteX13" fmla="*/ 1591824 w 2007412"/>
                <a:gd name="connsiteY13" fmla="*/ 637825 h 1920482"/>
                <a:gd name="connsiteX14" fmla="*/ 722984 w 2007412"/>
                <a:gd name="connsiteY14" fmla="*/ 0 h 1920482"/>
                <a:gd name="connsiteX15" fmla="*/ 1615868 w 2007412"/>
                <a:gd name="connsiteY15" fmla="*/ 0 h 1920482"/>
                <a:gd name="connsiteX16" fmla="*/ 1285197 w 2007412"/>
                <a:gd name="connsiteY16" fmla="*/ 331052 h 1920482"/>
                <a:gd name="connsiteX17" fmla="*/ 1269458 w 2007412"/>
                <a:gd name="connsiteY17" fmla="*/ 315838 h 1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7412" h="1920482">
                  <a:moveTo>
                    <a:pt x="736722" y="1262750"/>
                  </a:moveTo>
                  <a:lnTo>
                    <a:pt x="892313" y="1844026"/>
                  </a:lnTo>
                  <a:lnTo>
                    <a:pt x="815606" y="1920482"/>
                  </a:lnTo>
                  <a:lnTo>
                    <a:pt x="545768" y="1453617"/>
                  </a:lnTo>
                  <a:close/>
                  <a:moveTo>
                    <a:pt x="76518" y="1030560"/>
                  </a:moveTo>
                  <a:lnTo>
                    <a:pt x="657730" y="1185908"/>
                  </a:lnTo>
                  <a:lnTo>
                    <a:pt x="466164" y="1377106"/>
                  </a:lnTo>
                  <a:lnTo>
                    <a:pt x="0" y="1107149"/>
                  </a:lnTo>
                  <a:close/>
                  <a:moveTo>
                    <a:pt x="1991440" y="238239"/>
                  </a:moveTo>
                  <a:lnTo>
                    <a:pt x="2006643" y="253441"/>
                  </a:lnTo>
                  <a:lnTo>
                    <a:pt x="2007412" y="256306"/>
                  </a:lnTo>
                  <a:lnTo>
                    <a:pt x="2007412" y="1346805"/>
                  </a:lnTo>
                  <a:lnTo>
                    <a:pt x="1607570" y="653025"/>
                  </a:lnTo>
                  <a:lnTo>
                    <a:pt x="1591824" y="637825"/>
                  </a:lnTo>
                  <a:close/>
                  <a:moveTo>
                    <a:pt x="722984" y="0"/>
                  </a:moveTo>
                  <a:lnTo>
                    <a:pt x="1615868" y="0"/>
                  </a:lnTo>
                  <a:lnTo>
                    <a:pt x="1285197" y="331052"/>
                  </a:lnTo>
                  <a:lnTo>
                    <a:pt x="1269458" y="3158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CB981DF-4522-A246-AB85-26A185FF4583}"/>
                </a:ext>
              </a:extLst>
            </p:cNvPr>
            <p:cNvSpPr/>
            <p:nvPr/>
          </p:nvSpPr>
          <p:spPr>
            <a:xfrm>
              <a:off x="11651937" y="2964685"/>
              <a:ext cx="540063" cy="226860"/>
            </a:xfrm>
            <a:custGeom>
              <a:avLst/>
              <a:gdLst>
                <a:gd name="connsiteX0" fmla="*/ 277398 w 540063"/>
                <a:gd name="connsiteY0" fmla="*/ 0 h 226860"/>
                <a:gd name="connsiteX1" fmla="*/ 519411 w 540063"/>
                <a:gd name="connsiteY1" fmla="*/ 136788 h 226860"/>
                <a:gd name="connsiteX2" fmla="*/ 525085 w 540063"/>
                <a:gd name="connsiteY2" fmla="*/ 151231 h 226860"/>
                <a:gd name="connsiteX3" fmla="*/ 540063 w 540063"/>
                <a:gd name="connsiteY3" fmla="*/ 76819 h 226860"/>
                <a:gd name="connsiteX4" fmla="*/ 540063 w 540063"/>
                <a:gd name="connsiteY4" fmla="*/ 226860 h 226860"/>
                <a:gd name="connsiteX5" fmla="*/ 509861 w 540063"/>
                <a:gd name="connsiteY5" fmla="*/ 226860 h 226860"/>
                <a:gd name="connsiteX6" fmla="*/ 509861 w 540063"/>
                <a:gd name="connsiteY6" fmla="*/ 226859 h 226860"/>
                <a:gd name="connsiteX7" fmla="*/ 0 w 540063"/>
                <a:gd name="connsiteY7" fmla="*/ 226859 h 226860"/>
                <a:gd name="connsiteX8" fmla="*/ 277398 w 540063"/>
                <a:gd name="connsiteY8" fmla="*/ 0 h 22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0063" h="226860">
                  <a:moveTo>
                    <a:pt x="277398" y="0"/>
                  </a:moveTo>
                  <a:cubicBezTo>
                    <a:pt x="379792" y="0"/>
                    <a:pt x="469641" y="54778"/>
                    <a:pt x="519411" y="136788"/>
                  </a:cubicBezTo>
                  <a:lnTo>
                    <a:pt x="525085" y="151231"/>
                  </a:lnTo>
                  <a:lnTo>
                    <a:pt x="540063" y="76819"/>
                  </a:lnTo>
                  <a:lnTo>
                    <a:pt x="540063" y="226860"/>
                  </a:lnTo>
                  <a:lnTo>
                    <a:pt x="509861" y="226860"/>
                  </a:lnTo>
                  <a:lnTo>
                    <a:pt x="509861" y="226859"/>
                  </a:lnTo>
                  <a:lnTo>
                    <a:pt x="0" y="226859"/>
                  </a:lnTo>
                  <a:cubicBezTo>
                    <a:pt x="26108" y="97381"/>
                    <a:pt x="140874" y="0"/>
                    <a:pt x="27739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35245" y="2853071"/>
            <a:ext cx="3911486" cy="2525745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aleway" panose="020B0503030101060003" pitchFamily="34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6245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061339F-F15E-A94C-9652-09533C95ADD4}"/>
              </a:ext>
            </a:extLst>
          </p:cNvPr>
          <p:cNvGrpSpPr/>
          <p:nvPr userDrawn="1"/>
        </p:nvGrpSpPr>
        <p:grpSpPr>
          <a:xfrm>
            <a:off x="-15600" y="-45377"/>
            <a:ext cx="12207600" cy="6899825"/>
            <a:chOff x="-15600" y="-45377"/>
            <a:chExt cx="12207600" cy="689982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F3F4B7A-8C2E-2840-AE63-F554F0C174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929" y="-3552"/>
              <a:ext cx="6905420" cy="6857457"/>
            </a:xfrm>
            <a:custGeom>
              <a:avLst/>
              <a:gdLst>
                <a:gd name="connsiteX0" fmla="*/ 0 w 6907079"/>
                <a:gd name="connsiteY0" fmla="*/ 0 h 6857457"/>
                <a:gd name="connsiteX1" fmla="*/ 6907079 w 6907079"/>
                <a:gd name="connsiteY1" fmla="*/ 0 h 6857457"/>
                <a:gd name="connsiteX2" fmla="*/ 6907079 w 6907079"/>
                <a:gd name="connsiteY2" fmla="*/ 6857457 h 6857457"/>
                <a:gd name="connsiteX3" fmla="*/ 0 w 6907079"/>
                <a:gd name="connsiteY3" fmla="*/ 6857457 h 685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7079" h="6857457">
                  <a:moveTo>
                    <a:pt x="0" y="0"/>
                  </a:moveTo>
                  <a:lnTo>
                    <a:pt x="6907079" y="0"/>
                  </a:lnTo>
                  <a:lnTo>
                    <a:pt x="6907079" y="6857457"/>
                  </a:lnTo>
                  <a:lnTo>
                    <a:pt x="0" y="68574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430E17F-18B0-404E-823E-D9C8E03D4C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-15600" y="-3553"/>
              <a:ext cx="12207600" cy="6858001"/>
            </a:xfrm>
            <a:custGeom>
              <a:avLst/>
              <a:gdLst>
                <a:gd name="connsiteX0" fmla="*/ 0 w 12210533"/>
                <a:gd name="connsiteY0" fmla="*/ 0 h 6858001"/>
                <a:gd name="connsiteX1" fmla="*/ 3162300 w 12210533"/>
                <a:gd name="connsiteY1" fmla="*/ 0 h 6858001"/>
                <a:gd name="connsiteX2" fmla="*/ 3162300 w 12210533"/>
                <a:gd name="connsiteY2" fmla="*/ 1 h 6858001"/>
                <a:gd name="connsiteX3" fmla="*/ 5318009 w 12210533"/>
                <a:gd name="connsiteY3" fmla="*/ 1 h 6858001"/>
                <a:gd name="connsiteX4" fmla="*/ 5367976 w 12210533"/>
                <a:gd name="connsiteY4" fmla="*/ 71018 h 6858001"/>
                <a:gd name="connsiteX5" fmla="*/ 10689706 w 12210533"/>
                <a:gd name="connsiteY5" fmla="*/ 1415369 h 6858001"/>
                <a:gd name="connsiteX6" fmla="*/ 11938835 w 12210533"/>
                <a:gd name="connsiteY6" fmla="*/ 6663870 h 6858001"/>
                <a:gd name="connsiteX7" fmla="*/ 12210533 w 12210533"/>
                <a:gd name="connsiteY7" fmla="*/ 6858001 h 6858001"/>
                <a:gd name="connsiteX8" fmla="*/ 3039345 w 12210533"/>
                <a:gd name="connsiteY8" fmla="*/ 6858001 h 6858001"/>
                <a:gd name="connsiteX9" fmla="*/ 3039345 w 12210533"/>
                <a:gd name="connsiteY9" fmla="*/ 6858000 h 6858001"/>
                <a:gd name="connsiteX10" fmla="*/ 0 w 12210533"/>
                <a:gd name="connsiteY10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10533" h="6858001">
                  <a:moveTo>
                    <a:pt x="0" y="0"/>
                  </a:moveTo>
                  <a:lnTo>
                    <a:pt x="3162300" y="0"/>
                  </a:lnTo>
                  <a:lnTo>
                    <a:pt x="3162300" y="1"/>
                  </a:lnTo>
                  <a:lnTo>
                    <a:pt x="5318009" y="1"/>
                  </a:lnTo>
                  <a:lnTo>
                    <a:pt x="5367976" y="71018"/>
                  </a:lnTo>
                  <a:cubicBezTo>
                    <a:pt x="6571346" y="1693168"/>
                    <a:pt x="8787838" y="2302139"/>
                    <a:pt x="10689706" y="1415369"/>
                  </a:cubicBezTo>
                  <a:cubicBezTo>
                    <a:pt x="9820979" y="3279968"/>
                    <a:pt x="10388839" y="5445134"/>
                    <a:pt x="11938835" y="6663870"/>
                  </a:cubicBezTo>
                  <a:lnTo>
                    <a:pt x="12210533" y="6858001"/>
                  </a:lnTo>
                  <a:lnTo>
                    <a:pt x="3039345" y="6858001"/>
                  </a:lnTo>
                  <a:lnTo>
                    <a:pt x="303934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225B1E7-68F7-424B-B883-C4F29C990E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45629" y="-45377"/>
              <a:ext cx="2069527" cy="2374023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191974A-A8D8-DF41-B98E-3177BAA64F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496207" y="253837"/>
              <a:ext cx="1887647" cy="435114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9" name="Freeform 25">
              <a:extLst>
                <a:ext uri="{FF2B5EF4-FFF2-40B4-BE49-F238E27FC236}">
                  <a16:creationId xmlns:a16="http://schemas.microsoft.com/office/drawing/2014/main" id="{657F5339-FDD5-0A43-8500-1AD44A40C0F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4788295" y="16859"/>
              <a:ext cx="279998" cy="160379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08A6AAF-EA7F-FA4E-90F0-36BACC2A0C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-9416" y="4143632"/>
              <a:ext cx="1062014" cy="226857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4C45B7D6-ED7A-8447-8E00-16C6A6153A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17705" y="5427077"/>
              <a:ext cx="279998" cy="160381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A9BBD71-1ED8-8248-B77D-072F3EB0288E}"/>
                </a:ext>
              </a:extLst>
            </p:cNvPr>
            <p:cNvSpPr/>
            <p:nvPr/>
          </p:nvSpPr>
          <p:spPr>
            <a:xfrm flipH="1">
              <a:off x="2929" y="-3553"/>
              <a:ext cx="1577530" cy="1493296"/>
            </a:xfrm>
            <a:custGeom>
              <a:avLst/>
              <a:gdLst>
                <a:gd name="connsiteX0" fmla="*/ 1153842 w 1577909"/>
                <a:gd name="connsiteY0" fmla="*/ 0 h 1493296"/>
                <a:gd name="connsiteX1" fmla="*/ 1577909 w 1577909"/>
                <a:gd name="connsiteY1" fmla="*/ 0 h 1493296"/>
                <a:gd name="connsiteX2" fmla="*/ 1577909 w 1577909"/>
                <a:gd name="connsiteY2" fmla="*/ 251950 h 1493296"/>
                <a:gd name="connsiteX3" fmla="*/ 1253386 w 1577909"/>
                <a:gd name="connsiteY3" fmla="*/ 576731 h 1493296"/>
                <a:gd name="connsiteX4" fmla="*/ 13413 w 1577909"/>
                <a:gd name="connsiteY4" fmla="*/ 1479888 h 1493296"/>
                <a:gd name="connsiteX5" fmla="*/ 915310 w 1577909"/>
                <a:gd name="connsiteY5" fmla="*/ 238929 h 149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7909" h="1493296">
                  <a:moveTo>
                    <a:pt x="1153842" y="0"/>
                  </a:moveTo>
                  <a:lnTo>
                    <a:pt x="1577909" y="0"/>
                  </a:lnTo>
                  <a:lnTo>
                    <a:pt x="1577909" y="251950"/>
                  </a:lnTo>
                  <a:lnTo>
                    <a:pt x="1253386" y="576731"/>
                  </a:lnTo>
                  <a:cubicBezTo>
                    <a:pt x="661889" y="1168698"/>
                    <a:pt x="106750" y="1573299"/>
                    <a:pt x="13413" y="1479888"/>
                  </a:cubicBezTo>
                  <a:cubicBezTo>
                    <a:pt x="-79924" y="1386476"/>
                    <a:pt x="323813" y="831439"/>
                    <a:pt x="915310" y="23892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33B8BD6-EBFA-C447-A490-4EFD07966562}"/>
                </a:ext>
              </a:extLst>
            </p:cNvPr>
            <p:cNvSpPr/>
            <p:nvPr/>
          </p:nvSpPr>
          <p:spPr>
            <a:xfrm flipH="1">
              <a:off x="2929" y="-3553"/>
              <a:ext cx="2006930" cy="1920482"/>
            </a:xfrm>
            <a:custGeom>
              <a:avLst/>
              <a:gdLst>
                <a:gd name="connsiteX0" fmla="*/ 736722 w 2007412"/>
                <a:gd name="connsiteY0" fmla="*/ 1262750 h 1920482"/>
                <a:gd name="connsiteX1" fmla="*/ 892313 w 2007412"/>
                <a:gd name="connsiteY1" fmla="*/ 1844026 h 1920482"/>
                <a:gd name="connsiteX2" fmla="*/ 815606 w 2007412"/>
                <a:gd name="connsiteY2" fmla="*/ 1920482 h 1920482"/>
                <a:gd name="connsiteX3" fmla="*/ 545768 w 2007412"/>
                <a:gd name="connsiteY3" fmla="*/ 1453617 h 1920482"/>
                <a:gd name="connsiteX4" fmla="*/ 76518 w 2007412"/>
                <a:gd name="connsiteY4" fmla="*/ 1030560 h 1920482"/>
                <a:gd name="connsiteX5" fmla="*/ 657730 w 2007412"/>
                <a:gd name="connsiteY5" fmla="*/ 1185908 h 1920482"/>
                <a:gd name="connsiteX6" fmla="*/ 466164 w 2007412"/>
                <a:gd name="connsiteY6" fmla="*/ 1377106 h 1920482"/>
                <a:gd name="connsiteX7" fmla="*/ 0 w 2007412"/>
                <a:gd name="connsiteY7" fmla="*/ 1107149 h 1920482"/>
                <a:gd name="connsiteX8" fmla="*/ 1991440 w 2007412"/>
                <a:gd name="connsiteY8" fmla="*/ 238239 h 1920482"/>
                <a:gd name="connsiteX9" fmla="*/ 2006643 w 2007412"/>
                <a:gd name="connsiteY9" fmla="*/ 253441 h 1920482"/>
                <a:gd name="connsiteX10" fmla="*/ 2007412 w 2007412"/>
                <a:gd name="connsiteY10" fmla="*/ 256306 h 1920482"/>
                <a:gd name="connsiteX11" fmla="*/ 2007412 w 2007412"/>
                <a:gd name="connsiteY11" fmla="*/ 1346805 h 1920482"/>
                <a:gd name="connsiteX12" fmla="*/ 1607570 w 2007412"/>
                <a:gd name="connsiteY12" fmla="*/ 653025 h 1920482"/>
                <a:gd name="connsiteX13" fmla="*/ 1591824 w 2007412"/>
                <a:gd name="connsiteY13" fmla="*/ 637825 h 1920482"/>
                <a:gd name="connsiteX14" fmla="*/ 722984 w 2007412"/>
                <a:gd name="connsiteY14" fmla="*/ 0 h 1920482"/>
                <a:gd name="connsiteX15" fmla="*/ 1615868 w 2007412"/>
                <a:gd name="connsiteY15" fmla="*/ 0 h 1920482"/>
                <a:gd name="connsiteX16" fmla="*/ 1285197 w 2007412"/>
                <a:gd name="connsiteY16" fmla="*/ 331052 h 1920482"/>
                <a:gd name="connsiteX17" fmla="*/ 1269458 w 2007412"/>
                <a:gd name="connsiteY17" fmla="*/ 315838 h 1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7412" h="1920482">
                  <a:moveTo>
                    <a:pt x="736722" y="1262750"/>
                  </a:moveTo>
                  <a:lnTo>
                    <a:pt x="892313" y="1844026"/>
                  </a:lnTo>
                  <a:lnTo>
                    <a:pt x="815606" y="1920482"/>
                  </a:lnTo>
                  <a:lnTo>
                    <a:pt x="545768" y="1453617"/>
                  </a:lnTo>
                  <a:close/>
                  <a:moveTo>
                    <a:pt x="76518" y="1030560"/>
                  </a:moveTo>
                  <a:lnTo>
                    <a:pt x="657730" y="1185908"/>
                  </a:lnTo>
                  <a:lnTo>
                    <a:pt x="466164" y="1377106"/>
                  </a:lnTo>
                  <a:lnTo>
                    <a:pt x="0" y="1107149"/>
                  </a:lnTo>
                  <a:close/>
                  <a:moveTo>
                    <a:pt x="1991440" y="238239"/>
                  </a:moveTo>
                  <a:lnTo>
                    <a:pt x="2006643" y="253441"/>
                  </a:lnTo>
                  <a:lnTo>
                    <a:pt x="2007412" y="256306"/>
                  </a:lnTo>
                  <a:lnTo>
                    <a:pt x="2007412" y="1346805"/>
                  </a:lnTo>
                  <a:lnTo>
                    <a:pt x="1607570" y="653025"/>
                  </a:lnTo>
                  <a:lnTo>
                    <a:pt x="1591824" y="637825"/>
                  </a:lnTo>
                  <a:close/>
                  <a:moveTo>
                    <a:pt x="722984" y="0"/>
                  </a:moveTo>
                  <a:lnTo>
                    <a:pt x="1615868" y="0"/>
                  </a:lnTo>
                  <a:lnTo>
                    <a:pt x="1285197" y="331052"/>
                  </a:lnTo>
                  <a:lnTo>
                    <a:pt x="1269458" y="3158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D160063-7006-BD4D-BF60-46944C6346DF}"/>
                </a:ext>
              </a:extLst>
            </p:cNvPr>
            <p:cNvSpPr/>
            <p:nvPr/>
          </p:nvSpPr>
          <p:spPr>
            <a:xfrm flipH="1">
              <a:off x="2929" y="2961132"/>
              <a:ext cx="539933" cy="226860"/>
            </a:xfrm>
            <a:custGeom>
              <a:avLst/>
              <a:gdLst>
                <a:gd name="connsiteX0" fmla="*/ 277398 w 540063"/>
                <a:gd name="connsiteY0" fmla="*/ 0 h 226860"/>
                <a:gd name="connsiteX1" fmla="*/ 519411 w 540063"/>
                <a:gd name="connsiteY1" fmla="*/ 136788 h 226860"/>
                <a:gd name="connsiteX2" fmla="*/ 525085 w 540063"/>
                <a:gd name="connsiteY2" fmla="*/ 151231 h 226860"/>
                <a:gd name="connsiteX3" fmla="*/ 540063 w 540063"/>
                <a:gd name="connsiteY3" fmla="*/ 76819 h 226860"/>
                <a:gd name="connsiteX4" fmla="*/ 540063 w 540063"/>
                <a:gd name="connsiteY4" fmla="*/ 226860 h 226860"/>
                <a:gd name="connsiteX5" fmla="*/ 509861 w 540063"/>
                <a:gd name="connsiteY5" fmla="*/ 226860 h 226860"/>
                <a:gd name="connsiteX6" fmla="*/ 509861 w 540063"/>
                <a:gd name="connsiteY6" fmla="*/ 226859 h 226860"/>
                <a:gd name="connsiteX7" fmla="*/ 0 w 540063"/>
                <a:gd name="connsiteY7" fmla="*/ 226859 h 226860"/>
                <a:gd name="connsiteX8" fmla="*/ 277398 w 540063"/>
                <a:gd name="connsiteY8" fmla="*/ 0 h 22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0063" h="226860">
                  <a:moveTo>
                    <a:pt x="277398" y="0"/>
                  </a:moveTo>
                  <a:cubicBezTo>
                    <a:pt x="379792" y="0"/>
                    <a:pt x="469641" y="54778"/>
                    <a:pt x="519411" y="136788"/>
                  </a:cubicBezTo>
                  <a:lnTo>
                    <a:pt x="525085" y="151231"/>
                  </a:lnTo>
                  <a:lnTo>
                    <a:pt x="540063" y="76819"/>
                  </a:lnTo>
                  <a:lnTo>
                    <a:pt x="540063" y="226860"/>
                  </a:lnTo>
                  <a:lnTo>
                    <a:pt x="509861" y="226860"/>
                  </a:lnTo>
                  <a:lnTo>
                    <a:pt x="509861" y="226859"/>
                  </a:lnTo>
                  <a:lnTo>
                    <a:pt x="0" y="226859"/>
                  </a:lnTo>
                  <a:cubicBezTo>
                    <a:pt x="26108" y="97381"/>
                    <a:pt x="140874" y="0"/>
                    <a:pt x="27739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7477968" y="2602857"/>
            <a:ext cx="3915750" cy="2232000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aleway" panose="020B0503030101060003" pitchFamily="34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39094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30DE7B3-5D38-4E44-BD75-6769CF74DCD7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9FCD253-AB09-FC4A-AF56-AFE0ADFB80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72038" y="0"/>
              <a:ext cx="7319962" cy="6858000"/>
            </a:xfrm>
            <a:custGeom>
              <a:avLst/>
              <a:gdLst>
                <a:gd name="connsiteX0" fmla="*/ 0 w 7319962"/>
                <a:gd name="connsiteY0" fmla="*/ 0 h 6858000"/>
                <a:gd name="connsiteX1" fmla="*/ 7319962 w 7319962"/>
                <a:gd name="connsiteY1" fmla="*/ 0 h 6858000"/>
                <a:gd name="connsiteX2" fmla="*/ 7319962 w 7319962"/>
                <a:gd name="connsiteY2" fmla="*/ 6858000 h 6858000"/>
                <a:gd name="connsiteX3" fmla="*/ 0 w 731996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9962" h="6858000">
                  <a:moveTo>
                    <a:pt x="0" y="0"/>
                  </a:moveTo>
                  <a:lnTo>
                    <a:pt x="7319962" y="0"/>
                  </a:lnTo>
                  <a:lnTo>
                    <a:pt x="731996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4F1A693-2F9E-E14E-97AC-C5E5ABC9E1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11279958" cy="6858001"/>
            </a:xfrm>
            <a:custGeom>
              <a:avLst/>
              <a:gdLst>
                <a:gd name="connsiteX0" fmla="*/ 0 w 11279958"/>
                <a:gd name="connsiteY0" fmla="*/ 0 h 6858001"/>
                <a:gd name="connsiteX1" fmla="*/ 3643313 w 11279958"/>
                <a:gd name="connsiteY1" fmla="*/ 0 h 6858001"/>
                <a:gd name="connsiteX2" fmla="*/ 3643313 w 11279958"/>
                <a:gd name="connsiteY2" fmla="*/ 1 h 6858001"/>
                <a:gd name="connsiteX3" fmla="*/ 4946684 w 11279958"/>
                <a:gd name="connsiteY3" fmla="*/ 1 h 6858001"/>
                <a:gd name="connsiteX4" fmla="*/ 4961530 w 11279958"/>
                <a:gd name="connsiteY4" fmla="*/ 53965 h 6858001"/>
                <a:gd name="connsiteX5" fmla="*/ 5139344 w 11279958"/>
                <a:gd name="connsiteY5" fmla="*/ 514075 h 6858001"/>
                <a:gd name="connsiteX6" fmla="*/ 9980624 w 11279958"/>
                <a:gd name="connsiteY6" fmla="*/ 2275743 h 6858001"/>
                <a:gd name="connsiteX7" fmla="*/ 11028414 w 11279958"/>
                <a:gd name="connsiteY7" fmla="*/ 6678270 h 6858001"/>
                <a:gd name="connsiteX8" fmla="*/ 11279958 w 11279958"/>
                <a:gd name="connsiteY8" fmla="*/ 6858001 h 6858001"/>
                <a:gd name="connsiteX9" fmla="*/ 3563378 w 11279958"/>
                <a:gd name="connsiteY9" fmla="*/ 6858001 h 6858001"/>
                <a:gd name="connsiteX10" fmla="*/ 3563378 w 11279958"/>
                <a:gd name="connsiteY10" fmla="*/ 6858000 h 6858001"/>
                <a:gd name="connsiteX11" fmla="*/ 0 w 11279958"/>
                <a:gd name="connsiteY11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79958" h="6858001">
                  <a:moveTo>
                    <a:pt x="0" y="0"/>
                  </a:moveTo>
                  <a:lnTo>
                    <a:pt x="3643313" y="0"/>
                  </a:lnTo>
                  <a:lnTo>
                    <a:pt x="3643313" y="1"/>
                  </a:lnTo>
                  <a:lnTo>
                    <a:pt x="4946684" y="1"/>
                  </a:lnTo>
                  <a:lnTo>
                    <a:pt x="4961530" y="53965"/>
                  </a:lnTo>
                  <a:cubicBezTo>
                    <a:pt x="5009797" y="209004"/>
                    <a:pt x="5068993" y="362678"/>
                    <a:pt x="5139344" y="514075"/>
                  </a:cubicBezTo>
                  <a:cubicBezTo>
                    <a:pt x="5989482" y="2337212"/>
                    <a:pt x="8157404" y="3125842"/>
                    <a:pt x="9980624" y="2275743"/>
                  </a:cubicBezTo>
                  <a:cubicBezTo>
                    <a:pt x="9251922" y="3839798"/>
                    <a:pt x="9728252" y="5655974"/>
                    <a:pt x="11028414" y="6678270"/>
                  </a:cubicBezTo>
                  <a:lnTo>
                    <a:pt x="11279958" y="6858001"/>
                  </a:lnTo>
                  <a:lnTo>
                    <a:pt x="3563378" y="6858001"/>
                  </a:lnTo>
                  <a:lnTo>
                    <a:pt x="356337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B1E6398-9E8F-3446-987E-36A8C3D4D1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69335" y="705491"/>
              <a:ext cx="1383532" cy="1381544"/>
            </a:xfrm>
            <a:custGeom>
              <a:avLst/>
              <a:gdLst>
                <a:gd name="connsiteX0" fmla="*/ 1050304 w 1093865"/>
                <a:gd name="connsiteY0" fmla="*/ 936438 h 1092291"/>
                <a:gd name="connsiteX1" fmla="*/ 1080892 w 1093865"/>
                <a:gd name="connsiteY1" fmla="*/ 948813 h 1092291"/>
                <a:gd name="connsiteX2" fmla="*/ 1080892 w 1093865"/>
                <a:gd name="connsiteY2" fmla="*/ 1010150 h 1092291"/>
                <a:gd name="connsiteX3" fmla="*/ 998724 w 1093865"/>
                <a:gd name="connsiteY3" fmla="*/ 1092291 h 1092291"/>
                <a:gd name="connsiteX4" fmla="*/ 973137 w 1093865"/>
                <a:gd name="connsiteY4" fmla="*/ 995802 h 1092291"/>
                <a:gd name="connsiteX5" fmla="*/ 1019987 w 1093865"/>
                <a:gd name="connsiteY5" fmla="*/ 948813 h 1092291"/>
                <a:gd name="connsiteX6" fmla="*/ 1050304 w 1093865"/>
                <a:gd name="connsiteY6" fmla="*/ 936438 h 1092291"/>
                <a:gd name="connsiteX7" fmla="*/ 985355 w 1093865"/>
                <a:gd name="connsiteY7" fmla="*/ 695327 h 1092291"/>
                <a:gd name="connsiteX8" fmla="*/ 1015854 w 1093865"/>
                <a:gd name="connsiteY8" fmla="*/ 708269 h 1092291"/>
                <a:gd name="connsiteX9" fmla="*/ 1015854 w 1093865"/>
                <a:gd name="connsiteY9" fmla="*/ 769025 h 1092291"/>
                <a:gd name="connsiteX10" fmla="*/ 933564 w 1093865"/>
                <a:gd name="connsiteY10" fmla="*/ 850991 h 1092291"/>
                <a:gd name="connsiteX11" fmla="*/ 908050 w 1093865"/>
                <a:gd name="connsiteY11" fmla="*/ 755004 h 1092291"/>
                <a:gd name="connsiteX12" fmla="*/ 955125 w 1093865"/>
                <a:gd name="connsiteY12" fmla="*/ 708269 h 1092291"/>
                <a:gd name="connsiteX13" fmla="*/ 985355 w 1093865"/>
                <a:gd name="connsiteY13" fmla="*/ 695327 h 1092291"/>
                <a:gd name="connsiteX14" fmla="*/ 354228 w 1093865"/>
                <a:gd name="connsiteY14" fmla="*/ 63423 h 1092291"/>
                <a:gd name="connsiteX15" fmla="*/ 384741 w 1093865"/>
                <a:gd name="connsiteY15" fmla="*/ 76126 h 1092291"/>
                <a:gd name="connsiteX16" fmla="*/ 384741 w 1093865"/>
                <a:gd name="connsiteY16" fmla="*/ 137030 h 1092291"/>
                <a:gd name="connsiteX17" fmla="*/ 337646 w 1093865"/>
                <a:gd name="connsiteY17" fmla="*/ 184240 h 1092291"/>
                <a:gd name="connsiteX18" fmla="*/ 241300 w 1093865"/>
                <a:gd name="connsiteY18" fmla="*/ 158292 h 1092291"/>
                <a:gd name="connsiteX19" fmla="*/ 323985 w 1093865"/>
                <a:gd name="connsiteY19" fmla="*/ 76126 h 1092291"/>
                <a:gd name="connsiteX20" fmla="*/ 354228 w 1093865"/>
                <a:gd name="connsiteY20" fmla="*/ 63423 h 1092291"/>
                <a:gd name="connsiteX21" fmla="*/ 112793 w 1093865"/>
                <a:gd name="connsiteY21" fmla="*/ 0 h 1092291"/>
                <a:gd name="connsiteX22" fmla="*/ 143081 w 1093865"/>
                <a:gd name="connsiteY22" fmla="*/ 12937 h 1092291"/>
                <a:gd name="connsiteX23" fmla="*/ 143081 w 1093865"/>
                <a:gd name="connsiteY23" fmla="*/ 73666 h 1092291"/>
                <a:gd name="connsiteX24" fmla="*/ 95987 w 1093865"/>
                <a:gd name="connsiteY24" fmla="*/ 120741 h 1092291"/>
                <a:gd name="connsiteX25" fmla="*/ 0 w 1093865"/>
                <a:gd name="connsiteY25" fmla="*/ 94868 h 1092291"/>
                <a:gd name="connsiteX26" fmla="*/ 81966 w 1093865"/>
                <a:gd name="connsiteY26" fmla="*/ 12937 h 1092291"/>
                <a:gd name="connsiteX27" fmla="*/ 112793 w 1093865"/>
                <a:gd name="connsiteY27" fmla="*/ 0 h 109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93865" h="1092291">
                  <a:moveTo>
                    <a:pt x="1050304" y="936438"/>
                  </a:moveTo>
                  <a:cubicBezTo>
                    <a:pt x="1061341" y="936438"/>
                    <a:pt x="1072423" y="940563"/>
                    <a:pt x="1080892" y="948813"/>
                  </a:cubicBezTo>
                  <a:cubicBezTo>
                    <a:pt x="1098190" y="966031"/>
                    <a:pt x="1098190" y="993291"/>
                    <a:pt x="1080892" y="1010150"/>
                  </a:cubicBezTo>
                  <a:lnTo>
                    <a:pt x="998724" y="1092291"/>
                  </a:lnTo>
                  <a:lnTo>
                    <a:pt x="973137" y="995802"/>
                  </a:lnTo>
                  <a:lnTo>
                    <a:pt x="1019987" y="948813"/>
                  </a:lnTo>
                  <a:cubicBezTo>
                    <a:pt x="1028276" y="940563"/>
                    <a:pt x="1039267" y="936438"/>
                    <a:pt x="1050304" y="936438"/>
                  </a:cubicBezTo>
                  <a:close/>
                  <a:moveTo>
                    <a:pt x="985355" y="695327"/>
                  </a:moveTo>
                  <a:cubicBezTo>
                    <a:pt x="996360" y="695327"/>
                    <a:pt x="1007410" y="699641"/>
                    <a:pt x="1015854" y="708269"/>
                  </a:cubicBezTo>
                  <a:cubicBezTo>
                    <a:pt x="1033103" y="725166"/>
                    <a:pt x="1033103" y="752488"/>
                    <a:pt x="1015854" y="769025"/>
                  </a:cubicBezTo>
                  <a:lnTo>
                    <a:pt x="933564" y="850991"/>
                  </a:lnTo>
                  <a:lnTo>
                    <a:pt x="908050" y="755004"/>
                  </a:lnTo>
                  <a:lnTo>
                    <a:pt x="955125" y="708269"/>
                  </a:lnTo>
                  <a:cubicBezTo>
                    <a:pt x="963390" y="699641"/>
                    <a:pt x="974350" y="695327"/>
                    <a:pt x="985355" y="695327"/>
                  </a:cubicBezTo>
                  <a:close/>
                  <a:moveTo>
                    <a:pt x="354228" y="63423"/>
                  </a:moveTo>
                  <a:cubicBezTo>
                    <a:pt x="365238" y="63423"/>
                    <a:pt x="376292" y="67657"/>
                    <a:pt x="384741" y="76126"/>
                  </a:cubicBezTo>
                  <a:cubicBezTo>
                    <a:pt x="401278" y="93064"/>
                    <a:pt x="401278" y="120092"/>
                    <a:pt x="384741" y="137030"/>
                  </a:cubicBezTo>
                  <a:lnTo>
                    <a:pt x="337646" y="184240"/>
                  </a:lnTo>
                  <a:lnTo>
                    <a:pt x="241300" y="158292"/>
                  </a:lnTo>
                  <a:lnTo>
                    <a:pt x="323985" y="76126"/>
                  </a:lnTo>
                  <a:cubicBezTo>
                    <a:pt x="332254" y="67657"/>
                    <a:pt x="343218" y="63423"/>
                    <a:pt x="354228" y="63423"/>
                  </a:cubicBezTo>
                  <a:close/>
                  <a:moveTo>
                    <a:pt x="112793" y="0"/>
                  </a:moveTo>
                  <a:cubicBezTo>
                    <a:pt x="123848" y="0"/>
                    <a:pt x="134813" y="4312"/>
                    <a:pt x="143081" y="12937"/>
                  </a:cubicBezTo>
                  <a:cubicBezTo>
                    <a:pt x="159978" y="29467"/>
                    <a:pt x="159978" y="56777"/>
                    <a:pt x="143081" y="73666"/>
                  </a:cubicBezTo>
                  <a:lnTo>
                    <a:pt x="95987" y="120741"/>
                  </a:lnTo>
                  <a:lnTo>
                    <a:pt x="0" y="94868"/>
                  </a:lnTo>
                  <a:lnTo>
                    <a:pt x="81966" y="12937"/>
                  </a:lnTo>
                  <a:cubicBezTo>
                    <a:pt x="90594" y="4312"/>
                    <a:pt x="101739" y="0"/>
                    <a:pt x="11279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4EB1624-20EC-254E-9A8E-CE43DDE404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56924" y="718105"/>
              <a:ext cx="1983340" cy="1981333"/>
            </a:xfrm>
            <a:custGeom>
              <a:avLst/>
              <a:gdLst>
                <a:gd name="connsiteX0" fmla="*/ 488590 w 1568090"/>
                <a:gd name="connsiteY0" fmla="*/ 1130300 h 1566504"/>
                <a:gd name="connsiteX1" fmla="*/ 591777 w 1568090"/>
                <a:gd name="connsiteY1" fmla="*/ 1515799 h 1566504"/>
                <a:gd name="connsiteX2" fmla="*/ 540905 w 1568090"/>
                <a:gd name="connsiteY2" fmla="*/ 1566504 h 1566504"/>
                <a:gd name="connsiteX3" fmla="*/ 361950 w 1568090"/>
                <a:gd name="connsiteY3" fmla="*/ 1256882 h 1566504"/>
                <a:gd name="connsiteX4" fmla="*/ 50746 w 1568090"/>
                <a:gd name="connsiteY4" fmla="*/ 976313 h 1566504"/>
                <a:gd name="connsiteX5" fmla="*/ 436203 w 1568090"/>
                <a:gd name="connsiteY5" fmla="*/ 1079339 h 1566504"/>
                <a:gd name="connsiteX6" fmla="*/ 309157 w 1568090"/>
                <a:gd name="connsiteY6" fmla="*/ 1206140 h 1566504"/>
                <a:gd name="connsiteX7" fmla="*/ 0 w 1568090"/>
                <a:gd name="connsiteY7" fmla="*/ 1027106 h 1566504"/>
                <a:gd name="connsiteX8" fmla="*/ 1320711 w 1568090"/>
                <a:gd name="connsiteY8" fmla="*/ 450850 h 1566504"/>
                <a:gd name="connsiteX9" fmla="*/ 1330794 w 1568090"/>
                <a:gd name="connsiteY9" fmla="*/ 460932 h 1566504"/>
                <a:gd name="connsiteX10" fmla="*/ 1568090 w 1568090"/>
                <a:gd name="connsiteY10" fmla="*/ 1344873 h 1566504"/>
                <a:gd name="connsiteX11" fmla="*/ 1475548 w 1568090"/>
                <a:gd name="connsiteY11" fmla="*/ 1436328 h 1566504"/>
                <a:gd name="connsiteX12" fmla="*/ 1066131 w 1568090"/>
                <a:gd name="connsiteY12" fmla="*/ 725934 h 1566504"/>
                <a:gd name="connsiteX13" fmla="*/ 1055688 w 1568090"/>
                <a:gd name="connsiteY13" fmla="*/ 715853 h 1566504"/>
                <a:gd name="connsiteX14" fmla="*/ 223544 w 1568090"/>
                <a:gd name="connsiteY14" fmla="*/ 0 h 1566504"/>
                <a:gd name="connsiteX15" fmla="*/ 1107162 w 1568090"/>
                <a:gd name="connsiteY15" fmla="*/ 236743 h 1566504"/>
                <a:gd name="connsiteX16" fmla="*/ 1117240 w 1568090"/>
                <a:gd name="connsiteY16" fmla="*/ 247193 h 1566504"/>
                <a:gd name="connsiteX17" fmla="*/ 852335 w 1568090"/>
                <a:gd name="connsiteY17" fmla="*/ 512403 h 1566504"/>
                <a:gd name="connsiteX18" fmla="*/ 841897 w 1568090"/>
                <a:gd name="connsiteY18" fmla="*/ 502313 h 1566504"/>
                <a:gd name="connsiteX19" fmla="*/ 131763 w 1568090"/>
                <a:gd name="connsiteY19" fmla="*/ 91887 h 156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68090" h="1566504">
                  <a:moveTo>
                    <a:pt x="488590" y="1130300"/>
                  </a:moveTo>
                  <a:lnTo>
                    <a:pt x="591777" y="1515799"/>
                  </a:lnTo>
                  <a:lnTo>
                    <a:pt x="540905" y="1566504"/>
                  </a:lnTo>
                  <a:lnTo>
                    <a:pt x="361950" y="1256882"/>
                  </a:lnTo>
                  <a:close/>
                  <a:moveTo>
                    <a:pt x="50746" y="976313"/>
                  </a:moveTo>
                  <a:lnTo>
                    <a:pt x="436203" y="1079339"/>
                  </a:lnTo>
                  <a:lnTo>
                    <a:pt x="309157" y="1206140"/>
                  </a:lnTo>
                  <a:lnTo>
                    <a:pt x="0" y="1027106"/>
                  </a:lnTo>
                  <a:close/>
                  <a:moveTo>
                    <a:pt x="1320711" y="450850"/>
                  </a:moveTo>
                  <a:lnTo>
                    <a:pt x="1330794" y="460932"/>
                  </a:lnTo>
                  <a:lnTo>
                    <a:pt x="1568090" y="1344873"/>
                  </a:lnTo>
                  <a:lnTo>
                    <a:pt x="1475548" y="1436328"/>
                  </a:lnTo>
                  <a:lnTo>
                    <a:pt x="1066131" y="725934"/>
                  </a:lnTo>
                  <a:lnTo>
                    <a:pt x="1055688" y="715853"/>
                  </a:lnTo>
                  <a:close/>
                  <a:moveTo>
                    <a:pt x="223544" y="0"/>
                  </a:moveTo>
                  <a:lnTo>
                    <a:pt x="1107162" y="236743"/>
                  </a:lnTo>
                  <a:lnTo>
                    <a:pt x="1117240" y="247193"/>
                  </a:lnTo>
                  <a:lnTo>
                    <a:pt x="852335" y="512403"/>
                  </a:lnTo>
                  <a:lnTo>
                    <a:pt x="841897" y="502313"/>
                  </a:lnTo>
                  <a:lnTo>
                    <a:pt x="131763" y="918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9A9FF65-513E-DB4A-B82C-46367BD127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860118" y="443027"/>
              <a:ext cx="1953676" cy="1955683"/>
            </a:xfrm>
            <a:custGeom>
              <a:avLst/>
              <a:gdLst>
                <a:gd name="T0" fmla="*/ 1834 w 4292"/>
                <a:gd name="T1" fmla="*/ 1835 h 4293"/>
                <a:gd name="T2" fmla="*/ 1834 w 4292"/>
                <a:gd name="T3" fmla="*/ 1835 h 4293"/>
                <a:gd name="T4" fmla="*/ 172 w 4292"/>
                <a:gd name="T5" fmla="*/ 4120 h 4293"/>
                <a:gd name="T6" fmla="*/ 172 w 4292"/>
                <a:gd name="T7" fmla="*/ 4120 h 4293"/>
                <a:gd name="T8" fmla="*/ 2457 w 4292"/>
                <a:gd name="T9" fmla="*/ 2457 h 4293"/>
                <a:gd name="T10" fmla="*/ 3608 w 4292"/>
                <a:gd name="T11" fmla="*/ 1306 h 4293"/>
                <a:gd name="T12" fmla="*/ 3608 w 4292"/>
                <a:gd name="T13" fmla="*/ 1306 h 4293"/>
                <a:gd name="T14" fmla="*/ 4119 w 4292"/>
                <a:gd name="T15" fmla="*/ 172 h 4293"/>
                <a:gd name="T16" fmla="*/ 4119 w 4292"/>
                <a:gd name="T17" fmla="*/ 172 h 4293"/>
                <a:gd name="T18" fmla="*/ 2985 w 4292"/>
                <a:gd name="T19" fmla="*/ 683 h 4293"/>
                <a:gd name="T20" fmla="*/ 1834 w 4292"/>
                <a:gd name="T21" fmla="*/ 1835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92" h="4293">
                  <a:moveTo>
                    <a:pt x="1834" y="1835"/>
                  </a:moveTo>
                  <a:lnTo>
                    <a:pt x="1834" y="1835"/>
                  </a:lnTo>
                  <a:cubicBezTo>
                    <a:pt x="744" y="2926"/>
                    <a:pt x="0" y="3948"/>
                    <a:pt x="172" y="4120"/>
                  </a:cubicBezTo>
                  <a:lnTo>
                    <a:pt x="172" y="4120"/>
                  </a:lnTo>
                  <a:cubicBezTo>
                    <a:pt x="344" y="4292"/>
                    <a:pt x="1367" y="3547"/>
                    <a:pt x="2457" y="2457"/>
                  </a:cubicBezTo>
                  <a:lnTo>
                    <a:pt x="3608" y="1306"/>
                  </a:lnTo>
                  <a:lnTo>
                    <a:pt x="3608" y="1306"/>
                  </a:lnTo>
                  <a:cubicBezTo>
                    <a:pt x="4063" y="851"/>
                    <a:pt x="4291" y="344"/>
                    <a:pt x="4119" y="172"/>
                  </a:cubicBezTo>
                  <a:lnTo>
                    <a:pt x="4119" y="172"/>
                  </a:lnTo>
                  <a:cubicBezTo>
                    <a:pt x="3948" y="0"/>
                    <a:pt x="3440" y="230"/>
                    <a:pt x="2985" y="683"/>
                  </a:cubicBezTo>
                  <a:lnTo>
                    <a:pt x="1834" y="1835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B299AF9A-3082-514D-9E50-5C887BCD27B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3987" y="685981"/>
              <a:ext cx="220868" cy="220868"/>
            </a:xfrm>
            <a:custGeom>
              <a:avLst/>
              <a:gdLst>
                <a:gd name="T0" fmla="*/ 290 w 483"/>
                <a:gd name="T1" fmla="*/ 190 h 483"/>
                <a:gd name="T2" fmla="*/ 290 w 483"/>
                <a:gd name="T3" fmla="*/ 190 h 483"/>
                <a:gd name="T4" fmla="*/ 433 w 483"/>
                <a:gd name="T5" fmla="*/ 482 h 483"/>
                <a:gd name="T6" fmla="*/ 433 w 483"/>
                <a:gd name="T7" fmla="*/ 482 h 483"/>
                <a:gd name="T8" fmla="*/ 390 w 483"/>
                <a:gd name="T9" fmla="*/ 92 h 483"/>
                <a:gd name="T10" fmla="*/ 390 w 483"/>
                <a:gd name="T11" fmla="*/ 92 h 483"/>
                <a:gd name="T12" fmla="*/ 0 w 483"/>
                <a:gd name="T13" fmla="*/ 48 h 483"/>
                <a:gd name="T14" fmla="*/ 0 w 483"/>
                <a:gd name="T15" fmla="*/ 48 h 483"/>
                <a:gd name="T16" fmla="*/ 290 w 483"/>
                <a:gd name="T17" fmla="*/ 19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3" h="483">
                  <a:moveTo>
                    <a:pt x="290" y="190"/>
                  </a:moveTo>
                  <a:lnTo>
                    <a:pt x="290" y="190"/>
                  </a:lnTo>
                  <a:cubicBezTo>
                    <a:pt x="368" y="269"/>
                    <a:pt x="414" y="368"/>
                    <a:pt x="433" y="482"/>
                  </a:cubicBezTo>
                  <a:lnTo>
                    <a:pt x="433" y="482"/>
                  </a:lnTo>
                  <a:cubicBezTo>
                    <a:pt x="482" y="313"/>
                    <a:pt x="471" y="173"/>
                    <a:pt x="390" y="92"/>
                  </a:cubicBezTo>
                  <a:lnTo>
                    <a:pt x="390" y="92"/>
                  </a:lnTo>
                  <a:cubicBezTo>
                    <a:pt x="308" y="10"/>
                    <a:pt x="168" y="0"/>
                    <a:pt x="0" y="48"/>
                  </a:cubicBezTo>
                  <a:lnTo>
                    <a:pt x="0" y="48"/>
                  </a:lnTo>
                  <a:cubicBezTo>
                    <a:pt x="113" y="66"/>
                    <a:pt x="213" y="113"/>
                    <a:pt x="290" y="19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BC80B0E-68F4-904A-A9D8-15E6A774E8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68579" y="1053424"/>
              <a:ext cx="1736369" cy="1991368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DF56494-A415-3B43-895D-70249FD42E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43479" y="314522"/>
              <a:ext cx="1156090" cy="364978"/>
            </a:xfrm>
            <a:custGeom>
              <a:avLst/>
              <a:gdLst>
                <a:gd name="connsiteX0" fmla="*/ 625729 w 914040"/>
                <a:gd name="connsiteY0" fmla="*/ 0 h 288564"/>
                <a:gd name="connsiteX1" fmla="*/ 914040 w 914040"/>
                <a:gd name="connsiteY1" fmla="*/ 288564 h 288564"/>
                <a:gd name="connsiteX2" fmla="*/ 338137 w 914040"/>
                <a:gd name="connsiteY2" fmla="*/ 288564 h 288564"/>
                <a:gd name="connsiteX3" fmla="*/ 338137 w 914040"/>
                <a:gd name="connsiteY3" fmla="*/ 288563 h 288564"/>
                <a:gd name="connsiteX4" fmla="*/ 0 w 914040"/>
                <a:gd name="connsiteY4" fmla="*/ 288563 h 288564"/>
                <a:gd name="connsiteX5" fmla="*/ 183970 w 914040"/>
                <a:gd name="connsiteY5" fmla="*/ 138112 h 288564"/>
                <a:gd name="connsiteX6" fmla="*/ 344470 w 914040"/>
                <a:gd name="connsiteY6" fmla="*/ 228895 h 288564"/>
                <a:gd name="connsiteX7" fmla="*/ 348226 w 914040"/>
                <a:gd name="connsiteY7" fmla="*/ 238444 h 288564"/>
                <a:gd name="connsiteX8" fmla="*/ 360751 w 914040"/>
                <a:gd name="connsiteY8" fmla="*/ 176216 h 288564"/>
                <a:gd name="connsiteX9" fmla="*/ 625729 w 914040"/>
                <a:gd name="connsiteY9" fmla="*/ 0 h 28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4">
                  <a:moveTo>
                    <a:pt x="625729" y="0"/>
                  </a:moveTo>
                  <a:cubicBezTo>
                    <a:pt x="784462" y="0"/>
                    <a:pt x="914040" y="129133"/>
                    <a:pt x="914040" y="288564"/>
                  </a:cubicBezTo>
                  <a:lnTo>
                    <a:pt x="338137" y="288564"/>
                  </a:lnTo>
                  <a:lnTo>
                    <a:pt x="338137" y="288563"/>
                  </a:lnTo>
                  <a:lnTo>
                    <a:pt x="0" y="288563"/>
                  </a:lnTo>
                  <a:cubicBezTo>
                    <a:pt x="16954" y="202850"/>
                    <a:pt x="93067" y="138112"/>
                    <a:pt x="183970" y="138112"/>
                  </a:cubicBezTo>
                  <a:cubicBezTo>
                    <a:pt x="251876" y="138112"/>
                    <a:pt x="311463" y="174527"/>
                    <a:pt x="344470" y="228895"/>
                  </a:cubicBezTo>
                  <a:lnTo>
                    <a:pt x="348226" y="238444"/>
                  </a:lnTo>
                  <a:lnTo>
                    <a:pt x="360751" y="176216"/>
                  </a:lnTo>
                  <a:cubicBezTo>
                    <a:pt x="404433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3616C243-BC92-5146-83F3-770B738888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19816" y="565742"/>
              <a:ext cx="311223" cy="126496"/>
            </a:xfrm>
            <a:custGeom>
              <a:avLst/>
              <a:gdLst>
                <a:gd name="T0" fmla="*/ 683 w 684"/>
                <a:gd name="T1" fmla="*/ 278 h 279"/>
                <a:gd name="T2" fmla="*/ 683 w 684"/>
                <a:gd name="T3" fmla="*/ 278 h 279"/>
                <a:gd name="T4" fmla="*/ 342 w 684"/>
                <a:gd name="T5" fmla="*/ 0 h 279"/>
                <a:gd name="T6" fmla="*/ 342 w 684"/>
                <a:gd name="T7" fmla="*/ 0 h 279"/>
                <a:gd name="T8" fmla="*/ 0 w 684"/>
                <a:gd name="T9" fmla="*/ 278 h 279"/>
                <a:gd name="T10" fmla="*/ 683 w 684"/>
                <a:gd name="T11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4" h="279">
                  <a:moveTo>
                    <a:pt x="683" y="278"/>
                  </a:moveTo>
                  <a:lnTo>
                    <a:pt x="683" y="278"/>
                  </a:lnTo>
                  <a:cubicBezTo>
                    <a:pt x="650" y="120"/>
                    <a:pt x="510" y="0"/>
                    <a:pt x="342" y="0"/>
                  </a:cubicBezTo>
                  <a:lnTo>
                    <a:pt x="342" y="0"/>
                  </a:lnTo>
                  <a:cubicBezTo>
                    <a:pt x="173" y="0"/>
                    <a:pt x="33" y="120"/>
                    <a:pt x="0" y="278"/>
                  </a:cubicBezTo>
                  <a:lnTo>
                    <a:pt x="683" y="278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6DFEAC-16B8-0C45-9921-DF36A30190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65100" y="1304410"/>
              <a:ext cx="1583770" cy="364981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A20E701C-6B4A-DF40-9CA2-497C89D1DD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90845" y="1105629"/>
              <a:ext cx="234923" cy="134528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E9EF222-0021-7C44-8AD2-EBAF8D6016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87760" y="3400645"/>
              <a:ext cx="1156090" cy="364981"/>
            </a:xfrm>
            <a:custGeom>
              <a:avLst/>
              <a:gdLst>
                <a:gd name="connsiteX0" fmla="*/ 625729 w 914040"/>
                <a:gd name="connsiteY0" fmla="*/ 0 h 288565"/>
                <a:gd name="connsiteX1" fmla="*/ 914040 w 914040"/>
                <a:gd name="connsiteY1" fmla="*/ 288565 h 288565"/>
                <a:gd name="connsiteX2" fmla="*/ 338137 w 914040"/>
                <a:gd name="connsiteY2" fmla="*/ 288565 h 288565"/>
                <a:gd name="connsiteX3" fmla="*/ 338137 w 914040"/>
                <a:gd name="connsiteY3" fmla="*/ 288564 h 288565"/>
                <a:gd name="connsiteX4" fmla="*/ 0 w 914040"/>
                <a:gd name="connsiteY4" fmla="*/ 288564 h 288565"/>
                <a:gd name="connsiteX5" fmla="*/ 183969 w 914040"/>
                <a:gd name="connsiteY5" fmla="*/ 138113 h 288565"/>
                <a:gd name="connsiteX6" fmla="*/ 344470 w 914040"/>
                <a:gd name="connsiteY6" fmla="*/ 228830 h 288565"/>
                <a:gd name="connsiteX7" fmla="*/ 348233 w 914040"/>
                <a:gd name="connsiteY7" fmla="*/ 238408 h 288565"/>
                <a:gd name="connsiteX8" fmla="*/ 360752 w 914040"/>
                <a:gd name="connsiteY8" fmla="*/ 176216 h 288565"/>
                <a:gd name="connsiteX9" fmla="*/ 625729 w 914040"/>
                <a:gd name="connsiteY9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5">
                  <a:moveTo>
                    <a:pt x="625729" y="0"/>
                  </a:moveTo>
                  <a:cubicBezTo>
                    <a:pt x="785182" y="0"/>
                    <a:pt x="914040" y="129133"/>
                    <a:pt x="914040" y="288565"/>
                  </a:cubicBezTo>
                  <a:lnTo>
                    <a:pt x="338137" y="288565"/>
                  </a:lnTo>
                  <a:lnTo>
                    <a:pt x="338137" y="288564"/>
                  </a:lnTo>
                  <a:lnTo>
                    <a:pt x="0" y="288564"/>
                  </a:lnTo>
                  <a:cubicBezTo>
                    <a:pt x="17315" y="202695"/>
                    <a:pt x="93427" y="138113"/>
                    <a:pt x="183969" y="138113"/>
                  </a:cubicBezTo>
                  <a:cubicBezTo>
                    <a:pt x="251876" y="138113"/>
                    <a:pt x="311463" y="174441"/>
                    <a:pt x="344470" y="228830"/>
                  </a:cubicBezTo>
                  <a:lnTo>
                    <a:pt x="348233" y="238408"/>
                  </a:lnTo>
                  <a:lnTo>
                    <a:pt x="360752" y="176216"/>
                  </a:lnTo>
                  <a:cubicBezTo>
                    <a:pt x="404434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5" name="Freeform 28">
              <a:extLst>
                <a:ext uri="{FF2B5EF4-FFF2-40B4-BE49-F238E27FC236}">
                  <a16:creationId xmlns:a16="http://schemas.microsoft.com/office/drawing/2014/main" id="{DAE6EC5B-ECBE-7045-B92E-980017FA16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78477" y="5557118"/>
              <a:ext cx="465830" cy="190750"/>
            </a:xfrm>
            <a:custGeom>
              <a:avLst/>
              <a:gdLst>
                <a:gd name="T0" fmla="*/ 1020 w 1021"/>
                <a:gd name="T1" fmla="*/ 417 h 418"/>
                <a:gd name="T2" fmla="*/ 1020 w 1021"/>
                <a:gd name="T3" fmla="*/ 417 h 418"/>
                <a:gd name="T4" fmla="*/ 510 w 1021"/>
                <a:gd name="T5" fmla="*/ 0 h 418"/>
                <a:gd name="T6" fmla="*/ 510 w 1021"/>
                <a:gd name="T7" fmla="*/ 0 h 418"/>
                <a:gd name="T8" fmla="*/ 0 w 1021"/>
                <a:gd name="T9" fmla="*/ 417 h 418"/>
                <a:gd name="T10" fmla="*/ 1020 w 1021"/>
                <a:gd name="T11" fmla="*/ 417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1" h="418">
                  <a:moveTo>
                    <a:pt x="1020" y="417"/>
                  </a:moveTo>
                  <a:lnTo>
                    <a:pt x="1020" y="417"/>
                  </a:lnTo>
                  <a:cubicBezTo>
                    <a:pt x="971" y="179"/>
                    <a:pt x="761" y="0"/>
                    <a:pt x="510" y="0"/>
                  </a:cubicBezTo>
                  <a:lnTo>
                    <a:pt x="510" y="0"/>
                  </a:lnTo>
                  <a:cubicBezTo>
                    <a:pt x="258" y="0"/>
                    <a:pt x="49" y="179"/>
                    <a:pt x="0" y="417"/>
                  </a:cubicBezTo>
                  <a:lnTo>
                    <a:pt x="1020" y="417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EEDA08A-5103-B940-BBDD-49C505DD9A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360083" y="4567231"/>
              <a:ext cx="891048" cy="190291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1E8C6789-D19D-3949-A26A-CEC1940C00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09383" y="4593332"/>
              <a:ext cx="234923" cy="134530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EE4A4D-0790-C149-A189-E8AA339B05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942300" y="2585444"/>
              <a:ext cx="249700" cy="190291"/>
            </a:xfrm>
            <a:custGeom>
              <a:avLst/>
              <a:gdLst>
                <a:gd name="connsiteX0" fmla="*/ 232687 w 249700"/>
                <a:gd name="connsiteY0" fmla="*/ 0 h 190291"/>
                <a:gd name="connsiteX1" fmla="*/ 249700 w 249700"/>
                <a:gd name="connsiteY1" fmla="*/ 2248 h 190291"/>
                <a:gd name="connsiteX2" fmla="*/ 249700 w 249700"/>
                <a:gd name="connsiteY2" fmla="*/ 190291 h 190291"/>
                <a:gd name="connsiteX3" fmla="*/ 0 w 249700"/>
                <a:gd name="connsiteY3" fmla="*/ 190291 h 190291"/>
                <a:gd name="connsiteX4" fmla="*/ 232687 w 249700"/>
                <a:gd name="connsiteY4" fmla="*/ 0 h 19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00" h="190291">
                  <a:moveTo>
                    <a:pt x="232687" y="0"/>
                  </a:moveTo>
                  <a:lnTo>
                    <a:pt x="249700" y="2248"/>
                  </a:lnTo>
                  <a:lnTo>
                    <a:pt x="249700" y="190291"/>
                  </a:lnTo>
                  <a:lnTo>
                    <a:pt x="0" y="190291"/>
                  </a:lnTo>
                  <a:cubicBezTo>
                    <a:pt x="22357" y="81423"/>
                    <a:pt x="117712" y="0"/>
                    <a:pt x="23268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F87788-73A9-1248-8D55-EE9D58105C5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13094" y="1169893"/>
            <a:ext cx="4540990" cy="454099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aleway" panose="020B0503030101060003" pitchFamily="34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184F8-193C-214D-B82D-73C429FCCF7E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4B13C19-C5E4-E447-8CDD-6311719AC7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72038" y="0"/>
              <a:ext cx="7319962" cy="6858000"/>
            </a:xfrm>
            <a:custGeom>
              <a:avLst/>
              <a:gdLst>
                <a:gd name="connsiteX0" fmla="*/ 0 w 7319962"/>
                <a:gd name="connsiteY0" fmla="*/ 0 h 6858000"/>
                <a:gd name="connsiteX1" fmla="*/ 7319962 w 7319962"/>
                <a:gd name="connsiteY1" fmla="*/ 0 h 6858000"/>
                <a:gd name="connsiteX2" fmla="*/ 7319962 w 7319962"/>
                <a:gd name="connsiteY2" fmla="*/ 6858000 h 6858000"/>
                <a:gd name="connsiteX3" fmla="*/ 0 w 731996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9962" h="6858000">
                  <a:moveTo>
                    <a:pt x="0" y="0"/>
                  </a:moveTo>
                  <a:lnTo>
                    <a:pt x="7319962" y="0"/>
                  </a:lnTo>
                  <a:lnTo>
                    <a:pt x="731996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1BB5FAB-0A56-5D4F-BB4E-CE488DE890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11279958" cy="6858001"/>
            </a:xfrm>
            <a:custGeom>
              <a:avLst/>
              <a:gdLst>
                <a:gd name="connsiteX0" fmla="*/ 0 w 11279958"/>
                <a:gd name="connsiteY0" fmla="*/ 0 h 6858001"/>
                <a:gd name="connsiteX1" fmla="*/ 3643313 w 11279958"/>
                <a:gd name="connsiteY1" fmla="*/ 0 h 6858001"/>
                <a:gd name="connsiteX2" fmla="*/ 3643313 w 11279958"/>
                <a:gd name="connsiteY2" fmla="*/ 1 h 6858001"/>
                <a:gd name="connsiteX3" fmla="*/ 4946684 w 11279958"/>
                <a:gd name="connsiteY3" fmla="*/ 1 h 6858001"/>
                <a:gd name="connsiteX4" fmla="*/ 4961530 w 11279958"/>
                <a:gd name="connsiteY4" fmla="*/ 53965 h 6858001"/>
                <a:gd name="connsiteX5" fmla="*/ 5139344 w 11279958"/>
                <a:gd name="connsiteY5" fmla="*/ 514075 h 6858001"/>
                <a:gd name="connsiteX6" fmla="*/ 9980624 w 11279958"/>
                <a:gd name="connsiteY6" fmla="*/ 2275743 h 6858001"/>
                <a:gd name="connsiteX7" fmla="*/ 11028414 w 11279958"/>
                <a:gd name="connsiteY7" fmla="*/ 6678270 h 6858001"/>
                <a:gd name="connsiteX8" fmla="*/ 11279958 w 11279958"/>
                <a:gd name="connsiteY8" fmla="*/ 6858001 h 6858001"/>
                <a:gd name="connsiteX9" fmla="*/ 3563378 w 11279958"/>
                <a:gd name="connsiteY9" fmla="*/ 6858001 h 6858001"/>
                <a:gd name="connsiteX10" fmla="*/ 3563378 w 11279958"/>
                <a:gd name="connsiteY10" fmla="*/ 6858000 h 6858001"/>
                <a:gd name="connsiteX11" fmla="*/ 0 w 11279958"/>
                <a:gd name="connsiteY11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79958" h="6858001">
                  <a:moveTo>
                    <a:pt x="0" y="0"/>
                  </a:moveTo>
                  <a:lnTo>
                    <a:pt x="3643313" y="0"/>
                  </a:lnTo>
                  <a:lnTo>
                    <a:pt x="3643313" y="1"/>
                  </a:lnTo>
                  <a:lnTo>
                    <a:pt x="4946684" y="1"/>
                  </a:lnTo>
                  <a:lnTo>
                    <a:pt x="4961530" y="53965"/>
                  </a:lnTo>
                  <a:cubicBezTo>
                    <a:pt x="5009797" y="209004"/>
                    <a:pt x="5068993" y="362678"/>
                    <a:pt x="5139344" y="514075"/>
                  </a:cubicBezTo>
                  <a:cubicBezTo>
                    <a:pt x="5989482" y="2337212"/>
                    <a:pt x="8157404" y="3125842"/>
                    <a:pt x="9980624" y="2275743"/>
                  </a:cubicBezTo>
                  <a:cubicBezTo>
                    <a:pt x="9251922" y="3839798"/>
                    <a:pt x="9728252" y="5655974"/>
                    <a:pt x="11028414" y="6678270"/>
                  </a:cubicBezTo>
                  <a:lnTo>
                    <a:pt x="11279958" y="6858001"/>
                  </a:lnTo>
                  <a:lnTo>
                    <a:pt x="3563378" y="6858001"/>
                  </a:lnTo>
                  <a:lnTo>
                    <a:pt x="356337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D436794-6480-D04F-B277-6D7650A249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69335" y="705491"/>
              <a:ext cx="1383532" cy="1381544"/>
            </a:xfrm>
            <a:custGeom>
              <a:avLst/>
              <a:gdLst>
                <a:gd name="connsiteX0" fmla="*/ 1050304 w 1093865"/>
                <a:gd name="connsiteY0" fmla="*/ 936438 h 1092291"/>
                <a:gd name="connsiteX1" fmla="*/ 1080892 w 1093865"/>
                <a:gd name="connsiteY1" fmla="*/ 948813 h 1092291"/>
                <a:gd name="connsiteX2" fmla="*/ 1080892 w 1093865"/>
                <a:gd name="connsiteY2" fmla="*/ 1010150 h 1092291"/>
                <a:gd name="connsiteX3" fmla="*/ 998724 w 1093865"/>
                <a:gd name="connsiteY3" fmla="*/ 1092291 h 1092291"/>
                <a:gd name="connsiteX4" fmla="*/ 973137 w 1093865"/>
                <a:gd name="connsiteY4" fmla="*/ 995802 h 1092291"/>
                <a:gd name="connsiteX5" fmla="*/ 1019987 w 1093865"/>
                <a:gd name="connsiteY5" fmla="*/ 948813 h 1092291"/>
                <a:gd name="connsiteX6" fmla="*/ 1050304 w 1093865"/>
                <a:gd name="connsiteY6" fmla="*/ 936438 h 1092291"/>
                <a:gd name="connsiteX7" fmla="*/ 985355 w 1093865"/>
                <a:gd name="connsiteY7" fmla="*/ 695327 h 1092291"/>
                <a:gd name="connsiteX8" fmla="*/ 1015854 w 1093865"/>
                <a:gd name="connsiteY8" fmla="*/ 708269 h 1092291"/>
                <a:gd name="connsiteX9" fmla="*/ 1015854 w 1093865"/>
                <a:gd name="connsiteY9" fmla="*/ 769025 h 1092291"/>
                <a:gd name="connsiteX10" fmla="*/ 933564 w 1093865"/>
                <a:gd name="connsiteY10" fmla="*/ 850991 h 1092291"/>
                <a:gd name="connsiteX11" fmla="*/ 908050 w 1093865"/>
                <a:gd name="connsiteY11" fmla="*/ 755004 h 1092291"/>
                <a:gd name="connsiteX12" fmla="*/ 955125 w 1093865"/>
                <a:gd name="connsiteY12" fmla="*/ 708269 h 1092291"/>
                <a:gd name="connsiteX13" fmla="*/ 985355 w 1093865"/>
                <a:gd name="connsiteY13" fmla="*/ 695327 h 1092291"/>
                <a:gd name="connsiteX14" fmla="*/ 354228 w 1093865"/>
                <a:gd name="connsiteY14" fmla="*/ 63423 h 1092291"/>
                <a:gd name="connsiteX15" fmla="*/ 384741 w 1093865"/>
                <a:gd name="connsiteY15" fmla="*/ 76126 h 1092291"/>
                <a:gd name="connsiteX16" fmla="*/ 384741 w 1093865"/>
                <a:gd name="connsiteY16" fmla="*/ 137030 h 1092291"/>
                <a:gd name="connsiteX17" fmla="*/ 337646 w 1093865"/>
                <a:gd name="connsiteY17" fmla="*/ 184240 h 1092291"/>
                <a:gd name="connsiteX18" fmla="*/ 241300 w 1093865"/>
                <a:gd name="connsiteY18" fmla="*/ 158292 h 1092291"/>
                <a:gd name="connsiteX19" fmla="*/ 323985 w 1093865"/>
                <a:gd name="connsiteY19" fmla="*/ 76126 h 1092291"/>
                <a:gd name="connsiteX20" fmla="*/ 354228 w 1093865"/>
                <a:gd name="connsiteY20" fmla="*/ 63423 h 1092291"/>
                <a:gd name="connsiteX21" fmla="*/ 112793 w 1093865"/>
                <a:gd name="connsiteY21" fmla="*/ 0 h 1092291"/>
                <a:gd name="connsiteX22" fmla="*/ 143081 w 1093865"/>
                <a:gd name="connsiteY22" fmla="*/ 12937 h 1092291"/>
                <a:gd name="connsiteX23" fmla="*/ 143081 w 1093865"/>
                <a:gd name="connsiteY23" fmla="*/ 73666 h 1092291"/>
                <a:gd name="connsiteX24" fmla="*/ 95987 w 1093865"/>
                <a:gd name="connsiteY24" fmla="*/ 120741 h 1092291"/>
                <a:gd name="connsiteX25" fmla="*/ 0 w 1093865"/>
                <a:gd name="connsiteY25" fmla="*/ 94868 h 1092291"/>
                <a:gd name="connsiteX26" fmla="*/ 81966 w 1093865"/>
                <a:gd name="connsiteY26" fmla="*/ 12937 h 1092291"/>
                <a:gd name="connsiteX27" fmla="*/ 112793 w 1093865"/>
                <a:gd name="connsiteY27" fmla="*/ 0 h 109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93865" h="1092291">
                  <a:moveTo>
                    <a:pt x="1050304" y="936438"/>
                  </a:moveTo>
                  <a:cubicBezTo>
                    <a:pt x="1061341" y="936438"/>
                    <a:pt x="1072423" y="940563"/>
                    <a:pt x="1080892" y="948813"/>
                  </a:cubicBezTo>
                  <a:cubicBezTo>
                    <a:pt x="1098190" y="966031"/>
                    <a:pt x="1098190" y="993291"/>
                    <a:pt x="1080892" y="1010150"/>
                  </a:cubicBezTo>
                  <a:lnTo>
                    <a:pt x="998724" y="1092291"/>
                  </a:lnTo>
                  <a:lnTo>
                    <a:pt x="973137" y="995802"/>
                  </a:lnTo>
                  <a:lnTo>
                    <a:pt x="1019987" y="948813"/>
                  </a:lnTo>
                  <a:cubicBezTo>
                    <a:pt x="1028276" y="940563"/>
                    <a:pt x="1039267" y="936438"/>
                    <a:pt x="1050304" y="936438"/>
                  </a:cubicBezTo>
                  <a:close/>
                  <a:moveTo>
                    <a:pt x="985355" y="695327"/>
                  </a:moveTo>
                  <a:cubicBezTo>
                    <a:pt x="996360" y="695327"/>
                    <a:pt x="1007410" y="699641"/>
                    <a:pt x="1015854" y="708269"/>
                  </a:cubicBezTo>
                  <a:cubicBezTo>
                    <a:pt x="1033103" y="725166"/>
                    <a:pt x="1033103" y="752488"/>
                    <a:pt x="1015854" y="769025"/>
                  </a:cubicBezTo>
                  <a:lnTo>
                    <a:pt x="933564" y="850991"/>
                  </a:lnTo>
                  <a:lnTo>
                    <a:pt x="908050" y="755004"/>
                  </a:lnTo>
                  <a:lnTo>
                    <a:pt x="955125" y="708269"/>
                  </a:lnTo>
                  <a:cubicBezTo>
                    <a:pt x="963390" y="699641"/>
                    <a:pt x="974350" y="695327"/>
                    <a:pt x="985355" y="695327"/>
                  </a:cubicBezTo>
                  <a:close/>
                  <a:moveTo>
                    <a:pt x="354228" y="63423"/>
                  </a:moveTo>
                  <a:cubicBezTo>
                    <a:pt x="365238" y="63423"/>
                    <a:pt x="376292" y="67657"/>
                    <a:pt x="384741" y="76126"/>
                  </a:cubicBezTo>
                  <a:cubicBezTo>
                    <a:pt x="401278" y="93064"/>
                    <a:pt x="401278" y="120092"/>
                    <a:pt x="384741" y="137030"/>
                  </a:cubicBezTo>
                  <a:lnTo>
                    <a:pt x="337646" y="184240"/>
                  </a:lnTo>
                  <a:lnTo>
                    <a:pt x="241300" y="158292"/>
                  </a:lnTo>
                  <a:lnTo>
                    <a:pt x="323985" y="76126"/>
                  </a:lnTo>
                  <a:cubicBezTo>
                    <a:pt x="332254" y="67657"/>
                    <a:pt x="343218" y="63423"/>
                    <a:pt x="354228" y="63423"/>
                  </a:cubicBezTo>
                  <a:close/>
                  <a:moveTo>
                    <a:pt x="112793" y="0"/>
                  </a:moveTo>
                  <a:cubicBezTo>
                    <a:pt x="123848" y="0"/>
                    <a:pt x="134813" y="4312"/>
                    <a:pt x="143081" y="12937"/>
                  </a:cubicBezTo>
                  <a:cubicBezTo>
                    <a:pt x="159978" y="29467"/>
                    <a:pt x="159978" y="56777"/>
                    <a:pt x="143081" y="73666"/>
                  </a:cubicBezTo>
                  <a:lnTo>
                    <a:pt x="95987" y="120741"/>
                  </a:lnTo>
                  <a:lnTo>
                    <a:pt x="0" y="94868"/>
                  </a:lnTo>
                  <a:lnTo>
                    <a:pt x="81966" y="12937"/>
                  </a:lnTo>
                  <a:cubicBezTo>
                    <a:pt x="90594" y="4312"/>
                    <a:pt x="101739" y="0"/>
                    <a:pt x="11279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90114AD-58BD-D648-B748-DF5FCCF1E7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56924" y="718105"/>
              <a:ext cx="1983340" cy="1981333"/>
            </a:xfrm>
            <a:custGeom>
              <a:avLst/>
              <a:gdLst>
                <a:gd name="connsiteX0" fmla="*/ 488590 w 1568090"/>
                <a:gd name="connsiteY0" fmla="*/ 1130300 h 1566504"/>
                <a:gd name="connsiteX1" fmla="*/ 591777 w 1568090"/>
                <a:gd name="connsiteY1" fmla="*/ 1515799 h 1566504"/>
                <a:gd name="connsiteX2" fmla="*/ 540905 w 1568090"/>
                <a:gd name="connsiteY2" fmla="*/ 1566504 h 1566504"/>
                <a:gd name="connsiteX3" fmla="*/ 361950 w 1568090"/>
                <a:gd name="connsiteY3" fmla="*/ 1256882 h 1566504"/>
                <a:gd name="connsiteX4" fmla="*/ 50746 w 1568090"/>
                <a:gd name="connsiteY4" fmla="*/ 976313 h 1566504"/>
                <a:gd name="connsiteX5" fmla="*/ 436203 w 1568090"/>
                <a:gd name="connsiteY5" fmla="*/ 1079339 h 1566504"/>
                <a:gd name="connsiteX6" fmla="*/ 309157 w 1568090"/>
                <a:gd name="connsiteY6" fmla="*/ 1206140 h 1566504"/>
                <a:gd name="connsiteX7" fmla="*/ 0 w 1568090"/>
                <a:gd name="connsiteY7" fmla="*/ 1027106 h 1566504"/>
                <a:gd name="connsiteX8" fmla="*/ 1320711 w 1568090"/>
                <a:gd name="connsiteY8" fmla="*/ 450850 h 1566504"/>
                <a:gd name="connsiteX9" fmla="*/ 1330794 w 1568090"/>
                <a:gd name="connsiteY9" fmla="*/ 460932 h 1566504"/>
                <a:gd name="connsiteX10" fmla="*/ 1568090 w 1568090"/>
                <a:gd name="connsiteY10" fmla="*/ 1344873 h 1566504"/>
                <a:gd name="connsiteX11" fmla="*/ 1475548 w 1568090"/>
                <a:gd name="connsiteY11" fmla="*/ 1436328 h 1566504"/>
                <a:gd name="connsiteX12" fmla="*/ 1066131 w 1568090"/>
                <a:gd name="connsiteY12" fmla="*/ 725934 h 1566504"/>
                <a:gd name="connsiteX13" fmla="*/ 1055688 w 1568090"/>
                <a:gd name="connsiteY13" fmla="*/ 715853 h 1566504"/>
                <a:gd name="connsiteX14" fmla="*/ 223544 w 1568090"/>
                <a:gd name="connsiteY14" fmla="*/ 0 h 1566504"/>
                <a:gd name="connsiteX15" fmla="*/ 1107162 w 1568090"/>
                <a:gd name="connsiteY15" fmla="*/ 236743 h 1566504"/>
                <a:gd name="connsiteX16" fmla="*/ 1117240 w 1568090"/>
                <a:gd name="connsiteY16" fmla="*/ 247193 h 1566504"/>
                <a:gd name="connsiteX17" fmla="*/ 852335 w 1568090"/>
                <a:gd name="connsiteY17" fmla="*/ 512403 h 1566504"/>
                <a:gd name="connsiteX18" fmla="*/ 841897 w 1568090"/>
                <a:gd name="connsiteY18" fmla="*/ 502313 h 1566504"/>
                <a:gd name="connsiteX19" fmla="*/ 131763 w 1568090"/>
                <a:gd name="connsiteY19" fmla="*/ 91887 h 156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68090" h="1566504">
                  <a:moveTo>
                    <a:pt x="488590" y="1130300"/>
                  </a:moveTo>
                  <a:lnTo>
                    <a:pt x="591777" y="1515799"/>
                  </a:lnTo>
                  <a:lnTo>
                    <a:pt x="540905" y="1566504"/>
                  </a:lnTo>
                  <a:lnTo>
                    <a:pt x="361950" y="1256882"/>
                  </a:lnTo>
                  <a:close/>
                  <a:moveTo>
                    <a:pt x="50746" y="976313"/>
                  </a:moveTo>
                  <a:lnTo>
                    <a:pt x="436203" y="1079339"/>
                  </a:lnTo>
                  <a:lnTo>
                    <a:pt x="309157" y="1206140"/>
                  </a:lnTo>
                  <a:lnTo>
                    <a:pt x="0" y="1027106"/>
                  </a:lnTo>
                  <a:close/>
                  <a:moveTo>
                    <a:pt x="1320711" y="450850"/>
                  </a:moveTo>
                  <a:lnTo>
                    <a:pt x="1330794" y="460932"/>
                  </a:lnTo>
                  <a:lnTo>
                    <a:pt x="1568090" y="1344873"/>
                  </a:lnTo>
                  <a:lnTo>
                    <a:pt x="1475548" y="1436328"/>
                  </a:lnTo>
                  <a:lnTo>
                    <a:pt x="1066131" y="725934"/>
                  </a:lnTo>
                  <a:lnTo>
                    <a:pt x="1055688" y="715853"/>
                  </a:lnTo>
                  <a:close/>
                  <a:moveTo>
                    <a:pt x="223544" y="0"/>
                  </a:moveTo>
                  <a:lnTo>
                    <a:pt x="1107162" y="236743"/>
                  </a:lnTo>
                  <a:lnTo>
                    <a:pt x="1117240" y="247193"/>
                  </a:lnTo>
                  <a:lnTo>
                    <a:pt x="852335" y="512403"/>
                  </a:lnTo>
                  <a:lnTo>
                    <a:pt x="841897" y="502313"/>
                  </a:lnTo>
                  <a:lnTo>
                    <a:pt x="131763" y="918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66233EC1-AB94-354D-B69D-9B3C8EB2C2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860118" y="443027"/>
              <a:ext cx="1953676" cy="1955683"/>
            </a:xfrm>
            <a:custGeom>
              <a:avLst/>
              <a:gdLst>
                <a:gd name="T0" fmla="*/ 1834 w 4292"/>
                <a:gd name="T1" fmla="*/ 1835 h 4293"/>
                <a:gd name="T2" fmla="*/ 1834 w 4292"/>
                <a:gd name="T3" fmla="*/ 1835 h 4293"/>
                <a:gd name="T4" fmla="*/ 172 w 4292"/>
                <a:gd name="T5" fmla="*/ 4120 h 4293"/>
                <a:gd name="T6" fmla="*/ 172 w 4292"/>
                <a:gd name="T7" fmla="*/ 4120 h 4293"/>
                <a:gd name="T8" fmla="*/ 2457 w 4292"/>
                <a:gd name="T9" fmla="*/ 2457 h 4293"/>
                <a:gd name="T10" fmla="*/ 3608 w 4292"/>
                <a:gd name="T11" fmla="*/ 1306 h 4293"/>
                <a:gd name="T12" fmla="*/ 3608 w 4292"/>
                <a:gd name="T13" fmla="*/ 1306 h 4293"/>
                <a:gd name="T14" fmla="*/ 4119 w 4292"/>
                <a:gd name="T15" fmla="*/ 172 h 4293"/>
                <a:gd name="T16" fmla="*/ 4119 w 4292"/>
                <a:gd name="T17" fmla="*/ 172 h 4293"/>
                <a:gd name="T18" fmla="*/ 2985 w 4292"/>
                <a:gd name="T19" fmla="*/ 683 h 4293"/>
                <a:gd name="T20" fmla="*/ 1834 w 4292"/>
                <a:gd name="T21" fmla="*/ 1835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92" h="4293">
                  <a:moveTo>
                    <a:pt x="1834" y="1835"/>
                  </a:moveTo>
                  <a:lnTo>
                    <a:pt x="1834" y="1835"/>
                  </a:lnTo>
                  <a:cubicBezTo>
                    <a:pt x="744" y="2926"/>
                    <a:pt x="0" y="3948"/>
                    <a:pt x="172" y="4120"/>
                  </a:cubicBezTo>
                  <a:lnTo>
                    <a:pt x="172" y="4120"/>
                  </a:lnTo>
                  <a:cubicBezTo>
                    <a:pt x="344" y="4292"/>
                    <a:pt x="1367" y="3547"/>
                    <a:pt x="2457" y="2457"/>
                  </a:cubicBezTo>
                  <a:lnTo>
                    <a:pt x="3608" y="1306"/>
                  </a:lnTo>
                  <a:lnTo>
                    <a:pt x="3608" y="1306"/>
                  </a:lnTo>
                  <a:cubicBezTo>
                    <a:pt x="4063" y="851"/>
                    <a:pt x="4291" y="344"/>
                    <a:pt x="4119" y="172"/>
                  </a:cubicBezTo>
                  <a:lnTo>
                    <a:pt x="4119" y="172"/>
                  </a:lnTo>
                  <a:cubicBezTo>
                    <a:pt x="3948" y="0"/>
                    <a:pt x="3440" y="230"/>
                    <a:pt x="2985" y="683"/>
                  </a:cubicBezTo>
                  <a:lnTo>
                    <a:pt x="1834" y="1835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C4E7135E-3A4A-8C46-B9A8-BF0B097310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3987" y="685981"/>
              <a:ext cx="220868" cy="220868"/>
            </a:xfrm>
            <a:custGeom>
              <a:avLst/>
              <a:gdLst>
                <a:gd name="T0" fmla="*/ 290 w 483"/>
                <a:gd name="T1" fmla="*/ 190 h 483"/>
                <a:gd name="T2" fmla="*/ 290 w 483"/>
                <a:gd name="T3" fmla="*/ 190 h 483"/>
                <a:gd name="T4" fmla="*/ 433 w 483"/>
                <a:gd name="T5" fmla="*/ 482 h 483"/>
                <a:gd name="T6" fmla="*/ 433 w 483"/>
                <a:gd name="T7" fmla="*/ 482 h 483"/>
                <a:gd name="T8" fmla="*/ 390 w 483"/>
                <a:gd name="T9" fmla="*/ 92 h 483"/>
                <a:gd name="T10" fmla="*/ 390 w 483"/>
                <a:gd name="T11" fmla="*/ 92 h 483"/>
                <a:gd name="T12" fmla="*/ 0 w 483"/>
                <a:gd name="T13" fmla="*/ 48 h 483"/>
                <a:gd name="T14" fmla="*/ 0 w 483"/>
                <a:gd name="T15" fmla="*/ 48 h 483"/>
                <a:gd name="T16" fmla="*/ 290 w 483"/>
                <a:gd name="T17" fmla="*/ 19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3" h="483">
                  <a:moveTo>
                    <a:pt x="290" y="190"/>
                  </a:moveTo>
                  <a:lnTo>
                    <a:pt x="290" y="190"/>
                  </a:lnTo>
                  <a:cubicBezTo>
                    <a:pt x="368" y="269"/>
                    <a:pt x="414" y="368"/>
                    <a:pt x="433" y="482"/>
                  </a:cubicBezTo>
                  <a:lnTo>
                    <a:pt x="433" y="482"/>
                  </a:lnTo>
                  <a:cubicBezTo>
                    <a:pt x="482" y="313"/>
                    <a:pt x="471" y="173"/>
                    <a:pt x="390" y="92"/>
                  </a:cubicBezTo>
                  <a:lnTo>
                    <a:pt x="390" y="92"/>
                  </a:lnTo>
                  <a:cubicBezTo>
                    <a:pt x="308" y="10"/>
                    <a:pt x="168" y="0"/>
                    <a:pt x="0" y="48"/>
                  </a:cubicBezTo>
                  <a:lnTo>
                    <a:pt x="0" y="48"/>
                  </a:lnTo>
                  <a:cubicBezTo>
                    <a:pt x="113" y="66"/>
                    <a:pt x="213" y="113"/>
                    <a:pt x="290" y="19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47ABE94-E9FC-5A42-BEEC-30395E30C6C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68579" y="1053424"/>
              <a:ext cx="1736369" cy="1991368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E1CC423-C88F-B640-B8DD-DECA601360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43479" y="314522"/>
              <a:ext cx="1156090" cy="364978"/>
            </a:xfrm>
            <a:custGeom>
              <a:avLst/>
              <a:gdLst>
                <a:gd name="connsiteX0" fmla="*/ 625729 w 914040"/>
                <a:gd name="connsiteY0" fmla="*/ 0 h 288564"/>
                <a:gd name="connsiteX1" fmla="*/ 914040 w 914040"/>
                <a:gd name="connsiteY1" fmla="*/ 288564 h 288564"/>
                <a:gd name="connsiteX2" fmla="*/ 338137 w 914040"/>
                <a:gd name="connsiteY2" fmla="*/ 288564 h 288564"/>
                <a:gd name="connsiteX3" fmla="*/ 338137 w 914040"/>
                <a:gd name="connsiteY3" fmla="*/ 288563 h 288564"/>
                <a:gd name="connsiteX4" fmla="*/ 0 w 914040"/>
                <a:gd name="connsiteY4" fmla="*/ 288563 h 288564"/>
                <a:gd name="connsiteX5" fmla="*/ 183970 w 914040"/>
                <a:gd name="connsiteY5" fmla="*/ 138112 h 288564"/>
                <a:gd name="connsiteX6" fmla="*/ 344470 w 914040"/>
                <a:gd name="connsiteY6" fmla="*/ 228895 h 288564"/>
                <a:gd name="connsiteX7" fmla="*/ 348226 w 914040"/>
                <a:gd name="connsiteY7" fmla="*/ 238444 h 288564"/>
                <a:gd name="connsiteX8" fmla="*/ 360751 w 914040"/>
                <a:gd name="connsiteY8" fmla="*/ 176216 h 288564"/>
                <a:gd name="connsiteX9" fmla="*/ 625729 w 914040"/>
                <a:gd name="connsiteY9" fmla="*/ 0 h 28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4">
                  <a:moveTo>
                    <a:pt x="625729" y="0"/>
                  </a:moveTo>
                  <a:cubicBezTo>
                    <a:pt x="784462" y="0"/>
                    <a:pt x="914040" y="129133"/>
                    <a:pt x="914040" y="288564"/>
                  </a:cubicBezTo>
                  <a:lnTo>
                    <a:pt x="338137" y="288564"/>
                  </a:lnTo>
                  <a:lnTo>
                    <a:pt x="338137" y="288563"/>
                  </a:lnTo>
                  <a:lnTo>
                    <a:pt x="0" y="288563"/>
                  </a:lnTo>
                  <a:cubicBezTo>
                    <a:pt x="16954" y="202850"/>
                    <a:pt x="93067" y="138112"/>
                    <a:pt x="183970" y="138112"/>
                  </a:cubicBezTo>
                  <a:cubicBezTo>
                    <a:pt x="251876" y="138112"/>
                    <a:pt x="311463" y="174527"/>
                    <a:pt x="344470" y="228895"/>
                  </a:cubicBezTo>
                  <a:lnTo>
                    <a:pt x="348226" y="238444"/>
                  </a:lnTo>
                  <a:lnTo>
                    <a:pt x="360751" y="176216"/>
                  </a:lnTo>
                  <a:cubicBezTo>
                    <a:pt x="404433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45FFBD0A-F28C-EA47-B092-BE2E3131CA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19816" y="565742"/>
              <a:ext cx="311223" cy="126496"/>
            </a:xfrm>
            <a:custGeom>
              <a:avLst/>
              <a:gdLst>
                <a:gd name="T0" fmla="*/ 683 w 684"/>
                <a:gd name="T1" fmla="*/ 278 h 279"/>
                <a:gd name="T2" fmla="*/ 683 w 684"/>
                <a:gd name="T3" fmla="*/ 278 h 279"/>
                <a:gd name="T4" fmla="*/ 342 w 684"/>
                <a:gd name="T5" fmla="*/ 0 h 279"/>
                <a:gd name="T6" fmla="*/ 342 w 684"/>
                <a:gd name="T7" fmla="*/ 0 h 279"/>
                <a:gd name="T8" fmla="*/ 0 w 684"/>
                <a:gd name="T9" fmla="*/ 278 h 279"/>
                <a:gd name="T10" fmla="*/ 683 w 684"/>
                <a:gd name="T11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4" h="279">
                  <a:moveTo>
                    <a:pt x="683" y="278"/>
                  </a:moveTo>
                  <a:lnTo>
                    <a:pt x="683" y="278"/>
                  </a:lnTo>
                  <a:cubicBezTo>
                    <a:pt x="650" y="120"/>
                    <a:pt x="510" y="0"/>
                    <a:pt x="342" y="0"/>
                  </a:cubicBezTo>
                  <a:lnTo>
                    <a:pt x="342" y="0"/>
                  </a:lnTo>
                  <a:cubicBezTo>
                    <a:pt x="173" y="0"/>
                    <a:pt x="33" y="120"/>
                    <a:pt x="0" y="278"/>
                  </a:cubicBezTo>
                  <a:lnTo>
                    <a:pt x="683" y="278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58C84A8-6779-FB47-B83E-1B28292B6D9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65100" y="1304410"/>
              <a:ext cx="1583770" cy="364981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8BBA07CB-4EE2-394A-84D3-65D9195AA8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90845" y="1105629"/>
              <a:ext cx="234923" cy="134528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E4C4418-1749-CD47-BDFD-A0C192F239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87760" y="3400645"/>
              <a:ext cx="1156090" cy="364981"/>
            </a:xfrm>
            <a:custGeom>
              <a:avLst/>
              <a:gdLst>
                <a:gd name="connsiteX0" fmla="*/ 625729 w 914040"/>
                <a:gd name="connsiteY0" fmla="*/ 0 h 288565"/>
                <a:gd name="connsiteX1" fmla="*/ 914040 w 914040"/>
                <a:gd name="connsiteY1" fmla="*/ 288565 h 288565"/>
                <a:gd name="connsiteX2" fmla="*/ 338137 w 914040"/>
                <a:gd name="connsiteY2" fmla="*/ 288565 h 288565"/>
                <a:gd name="connsiteX3" fmla="*/ 338137 w 914040"/>
                <a:gd name="connsiteY3" fmla="*/ 288564 h 288565"/>
                <a:gd name="connsiteX4" fmla="*/ 0 w 914040"/>
                <a:gd name="connsiteY4" fmla="*/ 288564 h 288565"/>
                <a:gd name="connsiteX5" fmla="*/ 183969 w 914040"/>
                <a:gd name="connsiteY5" fmla="*/ 138113 h 288565"/>
                <a:gd name="connsiteX6" fmla="*/ 344470 w 914040"/>
                <a:gd name="connsiteY6" fmla="*/ 228830 h 288565"/>
                <a:gd name="connsiteX7" fmla="*/ 348233 w 914040"/>
                <a:gd name="connsiteY7" fmla="*/ 238408 h 288565"/>
                <a:gd name="connsiteX8" fmla="*/ 360752 w 914040"/>
                <a:gd name="connsiteY8" fmla="*/ 176216 h 288565"/>
                <a:gd name="connsiteX9" fmla="*/ 625729 w 914040"/>
                <a:gd name="connsiteY9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5">
                  <a:moveTo>
                    <a:pt x="625729" y="0"/>
                  </a:moveTo>
                  <a:cubicBezTo>
                    <a:pt x="785182" y="0"/>
                    <a:pt x="914040" y="129133"/>
                    <a:pt x="914040" y="288565"/>
                  </a:cubicBezTo>
                  <a:lnTo>
                    <a:pt x="338137" y="288565"/>
                  </a:lnTo>
                  <a:lnTo>
                    <a:pt x="338137" y="288564"/>
                  </a:lnTo>
                  <a:lnTo>
                    <a:pt x="0" y="288564"/>
                  </a:lnTo>
                  <a:cubicBezTo>
                    <a:pt x="17315" y="202695"/>
                    <a:pt x="93427" y="138113"/>
                    <a:pt x="183969" y="138113"/>
                  </a:cubicBezTo>
                  <a:cubicBezTo>
                    <a:pt x="251876" y="138113"/>
                    <a:pt x="311463" y="174441"/>
                    <a:pt x="344470" y="228830"/>
                  </a:cubicBezTo>
                  <a:lnTo>
                    <a:pt x="348233" y="238408"/>
                  </a:lnTo>
                  <a:lnTo>
                    <a:pt x="360752" y="176216"/>
                  </a:lnTo>
                  <a:cubicBezTo>
                    <a:pt x="404434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6D80B8E4-C088-A543-ADFA-56596AD3B5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78477" y="5557118"/>
              <a:ext cx="465830" cy="190750"/>
            </a:xfrm>
            <a:custGeom>
              <a:avLst/>
              <a:gdLst>
                <a:gd name="T0" fmla="*/ 1020 w 1021"/>
                <a:gd name="T1" fmla="*/ 417 h 418"/>
                <a:gd name="T2" fmla="*/ 1020 w 1021"/>
                <a:gd name="T3" fmla="*/ 417 h 418"/>
                <a:gd name="T4" fmla="*/ 510 w 1021"/>
                <a:gd name="T5" fmla="*/ 0 h 418"/>
                <a:gd name="T6" fmla="*/ 510 w 1021"/>
                <a:gd name="T7" fmla="*/ 0 h 418"/>
                <a:gd name="T8" fmla="*/ 0 w 1021"/>
                <a:gd name="T9" fmla="*/ 417 h 418"/>
                <a:gd name="T10" fmla="*/ 1020 w 1021"/>
                <a:gd name="T11" fmla="*/ 417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1" h="418">
                  <a:moveTo>
                    <a:pt x="1020" y="417"/>
                  </a:moveTo>
                  <a:lnTo>
                    <a:pt x="1020" y="417"/>
                  </a:lnTo>
                  <a:cubicBezTo>
                    <a:pt x="971" y="179"/>
                    <a:pt x="761" y="0"/>
                    <a:pt x="510" y="0"/>
                  </a:cubicBezTo>
                  <a:lnTo>
                    <a:pt x="510" y="0"/>
                  </a:lnTo>
                  <a:cubicBezTo>
                    <a:pt x="258" y="0"/>
                    <a:pt x="49" y="179"/>
                    <a:pt x="0" y="417"/>
                  </a:cubicBezTo>
                  <a:lnTo>
                    <a:pt x="1020" y="417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B1ADAF8-02A6-4F41-8EF8-61B29520B4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360083" y="4567231"/>
              <a:ext cx="891048" cy="190291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73556152-31FB-1647-B9F5-4B7BAB2595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09383" y="4593332"/>
              <a:ext cx="234923" cy="134530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186F17-3352-4047-BCD6-6F740DB074B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942300" y="2585444"/>
              <a:ext cx="249700" cy="190291"/>
            </a:xfrm>
            <a:custGeom>
              <a:avLst/>
              <a:gdLst>
                <a:gd name="connsiteX0" fmla="*/ 232687 w 249700"/>
                <a:gd name="connsiteY0" fmla="*/ 0 h 190291"/>
                <a:gd name="connsiteX1" fmla="*/ 249700 w 249700"/>
                <a:gd name="connsiteY1" fmla="*/ 2248 h 190291"/>
                <a:gd name="connsiteX2" fmla="*/ 249700 w 249700"/>
                <a:gd name="connsiteY2" fmla="*/ 190291 h 190291"/>
                <a:gd name="connsiteX3" fmla="*/ 0 w 249700"/>
                <a:gd name="connsiteY3" fmla="*/ 190291 h 190291"/>
                <a:gd name="connsiteX4" fmla="*/ 232687 w 249700"/>
                <a:gd name="connsiteY4" fmla="*/ 0 h 19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00" h="190291">
                  <a:moveTo>
                    <a:pt x="232687" y="0"/>
                  </a:moveTo>
                  <a:lnTo>
                    <a:pt x="249700" y="2248"/>
                  </a:lnTo>
                  <a:lnTo>
                    <a:pt x="249700" y="190291"/>
                  </a:lnTo>
                  <a:lnTo>
                    <a:pt x="0" y="190291"/>
                  </a:lnTo>
                  <a:cubicBezTo>
                    <a:pt x="22357" y="81423"/>
                    <a:pt x="117712" y="0"/>
                    <a:pt x="23268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33D8DB3-355F-944C-9522-D0E9632BFA32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CF9A3DF-2E83-5D4B-8A1D-D9BC05F20D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72038" y="0"/>
              <a:ext cx="7319962" cy="6858000"/>
            </a:xfrm>
            <a:custGeom>
              <a:avLst/>
              <a:gdLst>
                <a:gd name="connsiteX0" fmla="*/ 0 w 7319962"/>
                <a:gd name="connsiteY0" fmla="*/ 0 h 6858000"/>
                <a:gd name="connsiteX1" fmla="*/ 7319962 w 7319962"/>
                <a:gd name="connsiteY1" fmla="*/ 0 h 6858000"/>
                <a:gd name="connsiteX2" fmla="*/ 7319962 w 7319962"/>
                <a:gd name="connsiteY2" fmla="*/ 6858000 h 6858000"/>
                <a:gd name="connsiteX3" fmla="*/ 0 w 731996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9962" h="6858000">
                  <a:moveTo>
                    <a:pt x="0" y="0"/>
                  </a:moveTo>
                  <a:lnTo>
                    <a:pt x="7319962" y="0"/>
                  </a:lnTo>
                  <a:lnTo>
                    <a:pt x="731996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4A7EFE5-D100-D14E-B880-56B58895C5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11279958" cy="6858001"/>
            </a:xfrm>
            <a:custGeom>
              <a:avLst/>
              <a:gdLst>
                <a:gd name="connsiteX0" fmla="*/ 0 w 11279958"/>
                <a:gd name="connsiteY0" fmla="*/ 0 h 6858001"/>
                <a:gd name="connsiteX1" fmla="*/ 3643313 w 11279958"/>
                <a:gd name="connsiteY1" fmla="*/ 0 h 6858001"/>
                <a:gd name="connsiteX2" fmla="*/ 3643313 w 11279958"/>
                <a:gd name="connsiteY2" fmla="*/ 1 h 6858001"/>
                <a:gd name="connsiteX3" fmla="*/ 4946684 w 11279958"/>
                <a:gd name="connsiteY3" fmla="*/ 1 h 6858001"/>
                <a:gd name="connsiteX4" fmla="*/ 4961530 w 11279958"/>
                <a:gd name="connsiteY4" fmla="*/ 53965 h 6858001"/>
                <a:gd name="connsiteX5" fmla="*/ 5139344 w 11279958"/>
                <a:gd name="connsiteY5" fmla="*/ 514075 h 6858001"/>
                <a:gd name="connsiteX6" fmla="*/ 9980624 w 11279958"/>
                <a:gd name="connsiteY6" fmla="*/ 2275743 h 6858001"/>
                <a:gd name="connsiteX7" fmla="*/ 11028414 w 11279958"/>
                <a:gd name="connsiteY7" fmla="*/ 6678270 h 6858001"/>
                <a:gd name="connsiteX8" fmla="*/ 11279958 w 11279958"/>
                <a:gd name="connsiteY8" fmla="*/ 6858001 h 6858001"/>
                <a:gd name="connsiteX9" fmla="*/ 3563378 w 11279958"/>
                <a:gd name="connsiteY9" fmla="*/ 6858001 h 6858001"/>
                <a:gd name="connsiteX10" fmla="*/ 3563378 w 11279958"/>
                <a:gd name="connsiteY10" fmla="*/ 6858000 h 6858001"/>
                <a:gd name="connsiteX11" fmla="*/ 0 w 11279958"/>
                <a:gd name="connsiteY11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79958" h="6858001">
                  <a:moveTo>
                    <a:pt x="0" y="0"/>
                  </a:moveTo>
                  <a:lnTo>
                    <a:pt x="3643313" y="0"/>
                  </a:lnTo>
                  <a:lnTo>
                    <a:pt x="3643313" y="1"/>
                  </a:lnTo>
                  <a:lnTo>
                    <a:pt x="4946684" y="1"/>
                  </a:lnTo>
                  <a:lnTo>
                    <a:pt x="4961530" y="53965"/>
                  </a:lnTo>
                  <a:cubicBezTo>
                    <a:pt x="5009797" y="209004"/>
                    <a:pt x="5068993" y="362678"/>
                    <a:pt x="5139344" y="514075"/>
                  </a:cubicBezTo>
                  <a:cubicBezTo>
                    <a:pt x="5989482" y="2337212"/>
                    <a:pt x="8157404" y="3125842"/>
                    <a:pt x="9980624" y="2275743"/>
                  </a:cubicBezTo>
                  <a:cubicBezTo>
                    <a:pt x="9251922" y="3839798"/>
                    <a:pt x="9728252" y="5655974"/>
                    <a:pt x="11028414" y="6678270"/>
                  </a:cubicBezTo>
                  <a:lnTo>
                    <a:pt x="11279958" y="6858001"/>
                  </a:lnTo>
                  <a:lnTo>
                    <a:pt x="3563378" y="6858001"/>
                  </a:lnTo>
                  <a:lnTo>
                    <a:pt x="356337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D4735E3-C2A2-A641-8D8C-0EDAC0ABB2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69335" y="705491"/>
              <a:ext cx="1383532" cy="1381544"/>
            </a:xfrm>
            <a:custGeom>
              <a:avLst/>
              <a:gdLst>
                <a:gd name="connsiteX0" fmla="*/ 1050304 w 1093865"/>
                <a:gd name="connsiteY0" fmla="*/ 936438 h 1092291"/>
                <a:gd name="connsiteX1" fmla="*/ 1080892 w 1093865"/>
                <a:gd name="connsiteY1" fmla="*/ 948813 h 1092291"/>
                <a:gd name="connsiteX2" fmla="*/ 1080892 w 1093865"/>
                <a:gd name="connsiteY2" fmla="*/ 1010150 h 1092291"/>
                <a:gd name="connsiteX3" fmla="*/ 998724 w 1093865"/>
                <a:gd name="connsiteY3" fmla="*/ 1092291 h 1092291"/>
                <a:gd name="connsiteX4" fmla="*/ 973137 w 1093865"/>
                <a:gd name="connsiteY4" fmla="*/ 995802 h 1092291"/>
                <a:gd name="connsiteX5" fmla="*/ 1019987 w 1093865"/>
                <a:gd name="connsiteY5" fmla="*/ 948813 h 1092291"/>
                <a:gd name="connsiteX6" fmla="*/ 1050304 w 1093865"/>
                <a:gd name="connsiteY6" fmla="*/ 936438 h 1092291"/>
                <a:gd name="connsiteX7" fmla="*/ 985355 w 1093865"/>
                <a:gd name="connsiteY7" fmla="*/ 695327 h 1092291"/>
                <a:gd name="connsiteX8" fmla="*/ 1015854 w 1093865"/>
                <a:gd name="connsiteY8" fmla="*/ 708269 h 1092291"/>
                <a:gd name="connsiteX9" fmla="*/ 1015854 w 1093865"/>
                <a:gd name="connsiteY9" fmla="*/ 769025 h 1092291"/>
                <a:gd name="connsiteX10" fmla="*/ 933564 w 1093865"/>
                <a:gd name="connsiteY10" fmla="*/ 850991 h 1092291"/>
                <a:gd name="connsiteX11" fmla="*/ 908050 w 1093865"/>
                <a:gd name="connsiteY11" fmla="*/ 755004 h 1092291"/>
                <a:gd name="connsiteX12" fmla="*/ 955125 w 1093865"/>
                <a:gd name="connsiteY12" fmla="*/ 708269 h 1092291"/>
                <a:gd name="connsiteX13" fmla="*/ 985355 w 1093865"/>
                <a:gd name="connsiteY13" fmla="*/ 695327 h 1092291"/>
                <a:gd name="connsiteX14" fmla="*/ 354228 w 1093865"/>
                <a:gd name="connsiteY14" fmla="*/ 63423 h 1092291"/>
                <a:gd name="connsiteX15" fmla="*/ 384741 w 1093865"/>
                <a:gd name="connsiteY15" fmla="*/ 76126 h 1092291"/>
                <a:gd name="connsiteX16" fmla="*/ 384741 w 1093865"/>
                <a:gd name="connsiteY16" fmla="*/ 137030 h 1092291"/>
                <a:gd name="connsiteX17" fmla="*/ 337646 w 1093865"/>
                <a:gd name="connsiteY17" fmla="*/ 184240 h 1092291"/>
                <a:gd name="connsiteX18" fmla="*/ 241300 w 1093865"/>
                <a:gd name="connsiteY18" fmla="*/ 158292 h 1092291"/>
                <a:gd name="connsiteX19" fmla="*/ 323985 w 1093865"/>
                <a:gd name="connsiteY19" fmla="*/ 76126 h 1092291"/>
                <a:gd name="connsiteX20" fmla="*/ 354228 w 1093865"/>
                <a:gd name="connsiteY20" fmla="*/ 63423 h 1092291"/>
                <a:gd name="connsiteX21" fmla="*/ 112793 w 1093865"/>
                <a:gd name="connsiteY21" fmla="*/ 0 h 1092291"/>
                <a:gd name="connsiteX22" fmla="*/ 143081 w 1093865"/>
                <a:gd name="connsiteY22" fmla="*/ 12937 h 1092291"/>
                <a:gd name="connsiteX23" fmla="*/ 143081 w 1093865"/>
                <a:gd name="connsiteY23" fmla="*/ 73666 h 1092291"/>
                <a:gd name="connsiteX24" fmla="*/ 95987 w 1093865"/>
                <a:gd name="connsiteY24" fmla="*/ 120741 h 1092291"/>
                <a:gd name="connsiteX25" fmla="*/ 0 w 1093865"/>
                <a:gd name="connsiteY25" fmla="*/ 94868 h 1092291"/>
                <a:gd name="connsiteX26" fmla="*/ 81966 w 1093865"/>
                <a:gd name="connsiteY26" fmla="*/ 12937 h 1092291"/>
                <a:gd name="connsiteX27" fmla="*/ 112793 w 1093865"/>
                <a:gd name="connsiteY27" fmla="*/ 0 h 109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93865" h="1092291">
                  <a:moveTo>
                    <a:pt x="1050304" y="936438"/>
                  </a:moveTo>
                  <a:cubicBezTo>
                    <a:pt x="1061341" y="936438"/>
                    <a:pt x="1072423" y="940563"/>
                    <a:pt x="1080892" y="948813"/>
                  </a:cubicBezTo>
                  <a:cubicBezTo>
                    <a:pt x="1098190" y="966031"/>
                    <a:pt x="1098190" y="993291"/>
                    <a:pt x="1080892" y="1010150"/>
                  </a:cubicBezTo>
                  <a:lnTo>
                    <a:pt x="998724" y="1092291"/>
                  </a:lnTo>
                  <a:lnTo>
                    <a:pt x="973137" y="995802"/>
                  </a:lnTo>
                  <a:lnTo>
                    <a:pt x="1019987" y="948813"/>
                  </a:lnTo>
                  <a:cubicBezTo>
                    <a:pt x="1028276" y="940563"/>
                    <a:pt x="1039267" y="936438"/>
                    <a:pt x="1050304" y="936438"/>
                  </a:cubicBezTo>
                  <a:close/>
                  <a:moveTo>
                    <a:pt x="985355" y="695327"/>
                  </a:moveTo>
                  <a:cubicBezTo>
                    <a:pt x="996360" y="695327"/>
                    <a:pt x="1007410" y="699641"/>
                    <a:pt x="1015854" y="708269"/>
                  </a:cubicBezTo>
                  <a:cubicBezTo>
                    <a:pt x="1033103" y="725166"/>
                    <a:pt x="1033103" y="752488"/>
                    <a:pt x="1015854" y="769025"/>
                  </a:cubicBezTo>
                  <a:lnTo>
                    <a:pt x="933564" y="850991"/>
                  </a:lnTo>
                  <a:lnTo>
                    <a:pt x="908050" y="755004"/>
                  </a:lnTo>
                  <a:lnTo>
                    <a:pt x="955125" y="708269"/>
                  </a:lnTo>
                  <a:cubicBezTo>
                    <a:pt x="963390" y="699641"/>
                    <a:pt x="974350" y="695327"/>
                    <a:pt x="985355" y="695327"/>
                  </a:cubicBezTo>
                  <a:close/>
                  <a:moveTo>
                    <a:pt x="354228" y="63423"/>
                  </a:moveTo>
                  <a:cubicBezTo>
                    <a:pt x="365238" y="63423"/>
                    <a:pt x="376292" y="67657"/>
                    <a:pt x="384741" y="76126"/>
                  </a:cubicBezTo>
                  <a:cubicBezTo>
                    <a:pt x="401278" y="93064"/>
                    <a:pt x="401278" y="120092"/>
                    <a:pt x="384741" y="137030"/>
                  </a:cubicBezTo>
                  <a:lnTo>
                    <a:pt x="337646" y="184240"/>
                  </a:lnTo>
                  <a:lnTo>
                    <a:pt x="241300" y="158292"/>
                  </a:lnTo>
                  <a:lnTo>
                    <a:pt x="323985" y="76126"/>
                  </a:lnTo>
                  <a:cubicBezTo>
                    <a:pt x="332254" y="67657"/>
                    <a:pt x="343218" y="63423"/>
                    <a:pt x="354228" y="63423"/>
                  </a:cubicBezTo>
                  <a:close/>
                  <a:moveTo>
                    <a:pt x="112793" y="0"/>
                  </a:moveTo>
                  <a:cubicBezTo>
                    <a:pt x="123848" y="0"/>
                    <a:pt x="134813" y="4312"/>
                    <a:pt x="143081" y="12937"/>
                  </a:cubicBezTo>
                  <a:cubicBezTo>
                    <a:pt x="159978" y="29467"/>
                    <a:pt x="159978" y="56777"/>
                    <a:pt x="143081" y="73666"/>
                  </a:cubicBezTo>
                  <a:lnTo>
                    <a:pt x="95987" y="120741"/>
                  </a:lnTo>
                  <a:lnTo>
                    <a:pt x="0" y="94868"/>
                  </a:lnTo>
                  <a:lnTo>
                    <a:pt x="81966" y="12937"/>
                  </a:lnTo>
                  <a:cubicBezTo>
                    <a:pt x="90594" y="4312"/>
                    <a:pt x="101739" y="0"/>
                    <a:pt x="11279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CE47909-F816-3B43-8011-42DDF8C4FD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56924" y="718105"/>
              <a:ext cx="1983340" cy="1981333"/>
            </a:xfrm>
            <a:custGeom>
              <a:avLst/>
              <a:gdLst>
                <a:gd name="connsiteX0" fmla="*/ 488590 w 1568090"/>
                <a:gd name="connsiteY0" fmla="*/ 1130300 h 1566504"/>
                <a:gd name="connsiteX1" fmla="*/ 591777 w 1568090"/>
                <a:gd name="connsiteY1" fmla="*/ 1515799 h 1566504"/>
                <a:gd name="connsiteX2" fmla="*/ 540905 w 1568090"/>
                <a:gd name="connsiteY2" fmla="*/ 1566504 h 1566504"/>
                <a:gd name="connsiteX3" fmla="*/ 361950 w 1568090"/>
                <a:gd name="connsiteY3" fmla="*/ 1256882 h 1566504"/>
                <a:gd name="connsiteX4" fmla="*/ 50746 w 1568090"/>
                <a:gd name="connsiteY4" fmla="*/ 976313 h 1566504"/>
                <a:gd name="connsiteX5" fmla="*/ 436203 w 1568090"/>
                <a:gd name="connsiteY5" fmla="*/ 1079339 h 1566504"/>
                <a:gd name="connsiteX6" fmla="*/ 309157 w 1568090"/>
                <a:gd name="connsiteY6" fmla="*/ 1206140 h 1566504"/>
                <a:gd name="connsiteX7" fmla="*/ 0 w 1568090"/>
                <a:gd name="connsiteY7" fmla="*/ 1027106 h 1566504"/>
                <a:gd name="connsiteX8" fmla="*/ 1320711 w 1568090"/>
                <a:gd name="connsiteY8" fmla="*/ 450850 h 1566504"/>
                <a:gd name="connsiteX9" fmla="*/ 1330794 w 1568090"/>
                <a:gd name="connsiteY9" fmla="*/ 460932 h 1566504"/>
                <a:gd name="connsiteX10" fmla="*/ 1568090 w 1568090"/>
                <a:gd name="connsiteY10" fmla="*/ 1344873 h 1566504"/>
                <a:gd name="connsiteX11" fmla="*/ 1475548 w 1568090"/>
                <a:gd name="connsiteY11" fmla="*/ 1436328 h 1566504"/>
                <a:gd name="connsiteX12" fmla="*/ 1066131 w 1568090"/>
                <a:gd name="connsiteY12" fmla="*/ 725934 h 1566504"/>
                <a:gd name="connsiteX13" fmla="*/ 1055688 w 1568090"/>
                <a:gd name="connsiteY13" fmla="*/ 715853 h 1566504"/>
                <a:gd name="connsiteX14" fmla="*/ 223544 w 1568090"/>
                <a:gd name="connsiteY14" fmla="*/ 0 h 1566504"/>
                <a:gd name="connsiteX15" fmla="*/ 1107162 w 1568090"/>
                <a:gd name="connsiteY15" fmla="*/ 236743 h 1566504"/>
                <a:gd name="connsiteX16" fmla="*/ 1117240 w 1568090"/>
                <a:gd name="connsiteY16" fmla="*/ 247193 h 1566504"/>
                <a:gd name="connsiteX17" fmla="*/ 852335 w 1568090"/>
                <a:gd name="connsiteY17" fmla="*/ 512403 h 1566504"/>
                <a:gd name="connsiteX18" fmla="*/ 841897 w 1568090"/>
                <a:gd name="connsiteY18" fmla="*/ 502313 h 1566504"/>
                <a:gd name="connsiteX19" fmla="*/ 131763 w 1568090"/>
                <a:gd name="connsiteY19" fmla="*/ 91887 h 156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68090" h="1566504">
                  <a:moveTo>
                    <a:pt x="488590" y="1130300"/>
                  </a:moveTo>
                  <a:lnTo>
                    <a:pt x="591777" y="1515799"/>
                  </a:lnTo>
                  <a:lnTo>
                    <a:pt x="540905" y="1566504"/>
                  </a:lnTo>
                  <a:lnTo>
                    <a:pt x="361950" y="1256882"/>
                  </a:lnTo>
                  <a:close/>
                  <a:moveTo>
                    <a:pt x="50746" y="976313"/>
                  </a:moveTo>
                  <a:lnTo>
                    <a:pt x="436203" y="1079339"/>
                  </a:lnTo>
                  <a:lnTo>
                    <a:pt x="309157" y="1206140"/>
                  </a:lnTo>
                  <a:lnTo>
                    <a:pt x="0" y="1027106"/>
                  </a:lnTo>
                  <a:close/>
                  <a:moveTo>
                    <a:pt x="1320711" y="450850"/>
                  </a:moveTo>
                  <a:lnTo>
                    <a:pt x="1330794" y="460932"/>
                  </a:lnTo>
                  <a:lnTo>
                    <a:pt x="1568090" y="1344873"/>
                  </a:lnTo>
                  <a:lnTo>
                    <a:pt x="1475548" y="1436328"/>
                  </a:lnTo>
                  <a:lnTo>
                    <a:pt x="1066131" y="725934"/>
                  </a:lnTo>
                  <a:lnTo>
                    <a:pt x="1055688" y="715853"/>
                  </a:lnTo>
                  <a:close/>
                  <a:moveTo>
                    <a:pt x="223544" y="0"/>
                  </a:moveTo>
                  <a:lnTo>
                    <a:pt x="1107162" y="236743"/>
                  </a:lnTo>
                  <a:lnTo>
                    <a:pt x="1117240" y="247193"/>
                  </a:lnTo>
                  <a:lnTo>
                    <a:pt x="852335" y="512403"/>
                  </a:lnTo>
                  <a:lnTo>
                    <a:pt x="841897" y="502313"/>
                  </a:lnTo>
                  <a:lnTo>
                    <a:pt x="131763" y="918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5E5C0CEE-99BE-BF45-BEE6-8D47381D97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860118" y="443027"/>
              <a:ext cx="1953676" cy="1955683"/>
            </a:xfrm>
            <a:custGeom>
              <a:avLst/>
              <a:gdLst>
                <a:gd name="T0" fmla="*/ 1834 w 4292"/>
                <a:gd name="T1" fmla="*/ 1835 h 4293"/>
                <a:gd name="T2" fmla="*/ 1834 w 4292"/>
                <a:gd name="T3" fmla="*/ 1835 h 4293"/>
                <a:gd name="T4" fmla="*/ 172 w 4292"/>
                <a:gd name="T5" fmla="*/ 4120 h 4293"/>
                <a:gd name="T6" fmla="*/ 172 w 4292"/>
                <a:gd name="T7" fmla="*/ 4120 h 4293"/>
                <a:gd name="T8" fmla="*/ 2457 w 4292"/>
                <a:gd name="T9" fmla="*/ 2457 h 4293"/>
                <a:gd name="T10" fmla="*/ 3608 w 4292"/>
                <a:gd name="T11" fmla="*/ 1306 h 4293"/>
                <a:gd name="T12" fmla="*/ 3608 w 4292"/>
                <a:gd name="T13" fmla="*/ 1306 h 4293"/>
                <a:gd name="T14" fmla="*/ 4119 w 4292"/>
                <a:gd name="T15" fmla="*/ 172 h 4293"/>
                <a:gd name="T16" fmla="*/ 4119 w 4292"/>
                <a:gd name="T17" fmla="*/ 172 h 4293"/>
                <a:gd name="T18" fmla="*/ 2985 w 4292"/>
                <a:gd name="T19" fmla="*/ 683 h 4293"/>
                <a:gd name="T20" fmla="*/ 1834 w 4292"/>
                <a:gd name="T21" fmla="*/ 1835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92" h="4293">
                  <a:moveTo>
                    <a:pt x="1834" y="1835"/>
                  </a:moveTo>
                  <a:lnTo>
                    <a:pt x="1834" y="1835"/>
                  </a:lnTo>
                  <a:cubicBezTo>
                    <a:pt x="744" y="2926"/>
                    <a:pt x="0" y="3948"/>
                    <a:pt x="172" y="4120"/>
                  </a:cubicBezTo>
                  <a:lnTo>
                    <a:pt x="172" y="4120"/>
                  </a:lnTo>
                  <a:cubicBezTo>
                    <a:pt x="344" y="4292"/>
                    <a:pt x="1367" y="3547"/>
                    <a:pt x="2457" y="2457"/>
                  </a:cubicBezTo>
                  <a:lnTo>
                    <a:pt x="3608" y="1306"/>
                  </a:lnTo>
                  <a:lnTo>
                    <a:pt x="3608" y="1306"/>
                  </a:lnTo>
                  <a:cubicBezTo>
                    <a:pt x="4063" y="851"/>
                    <a:pt x="4291" y="344"/>
                    <a:pt x="4119" y="172"/>
                  </a:cubicBezTo>
                  <a:lnTo>
                    <a:pt x="4119" y="172"/>
                  </a:lnTo>
                  <a:cubicBezTo>
                    <a:pt x="3948" y="0"/>
                    <a:pt x="3440" y="230"/>
                    <a:pt x="2985" y="683"/>
                  </a:cubicBezTo>
                  <a:lnTo>
                    <a:pt x="1834" y="1835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E6F6C3F0-BB18-5C45-B0B8-5444D2B0E7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3987" y="685981"/>
              <a:ext cx="220868" cy="220868"/>
            </a:xfrm>
            <a:custGeom>
              <a:avLst/>
              <a:gdLst>
                <a:gd name="T0" fmla="*/ 290 w 483"/>
                <a:gd name="T1" fmla="*/ 190 h 483"/>
                <a:gd name="T2" fmla="*/ 290 w 483"/>
                <a:gd name="T3" fmla="*/ 190 h 483"/>
                <a:gd name="T4" fmla="*/ 433 w 483"/>
                <a:gd name="T5" fmla="*/ 482 h 483"/>
                <a:gd name="T6" fmla="*/ 433 w 483"/>
                <a:gd name="T7" fmla="*/ 482 h 483"/>
                <a:gd name="T8" fmla="*/ 390 w 483"/>
                <a:gd name="T9" fmla="*/ 92 h 483"/>
                <a:gd name="T10" fmla="*/ 390 w 483"/>
                <a:gd name="T11" fmla="*/ 92 h 483"/>
                <a:gd name="T12" fmla="*/ 0 w 483"/>
                <a:gd name="T13" fmla="*/ 48 h 483"/>
                <a:gd name="T14" fmla="*/ 0 w 483"/>
                <a:gd name="T15" fmla="*/ 48 h 483"/>
                <a:gd name="T16" fmla="*/ 290 w 483"/>
                <a:gd name="T17" fmla="*/ 19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3" h="483">
                  <a:moveTo>
                    <a:pt x="290" y="190"/>
                  </a:moveTo>
                  <a:lnTo>
                    <a:pt x="290" y="190"/>
                  </a:lnTo>
                  <a:cubicBezTo>
                    <a:pt x="368" y="269"/>
                    <a:pt x="414" y="368"/>
                    <a:pt x="433" y="482"/>
                  </a:cubicBezTo>
                  <a:lnTo>
                    <a:pt x="433" y="482"/>
                  </a:lnTo>
                  <a:cubicBezTo>
                    <a:pt x="482" y="313"/>
                    <a:pt x="471" y="173"/>
                    <a:pt x="390" y="92"/>
                  </a:cubicBezTo>
                  <a:lnTo>
                    <a:pt x="390" y="92"/>
                  </a:lnTo>
                  <a:cubicBezTo>
                    <a:pt x="308" y="10"/>
                    <a:pt x="168" y="0"/>
                    <a:pt x="0" y="48"/>
                  </a:cubicBezTo>
                  <a:lnTo>
                    <a:pt x="0" y="48"/>
                  </a:lnTo>
                  <a:cubicBezTo>
                    <a:pt x="113" y="66"/>
                    <a:pt x="213" y="113"/>
                    <a:pt x="290" y="19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6A4063A-1686-6740-9AFB-DC285810678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68579" y="1053424"/>
              <a:ext cx="1736369" cy="1991368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33A16B3-DB26-7C4F-9C81-2340A56016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43479" y="314522"/>
              <a:ext cx="1156090" cy="364978"/>
            </a:xfrm>
            <a:custGeom>
              <a:avLst/>
              <a:gdLst>
                <a:gd name="connsiteX0" fmla="*/ 625729 w 914040"/>
                <a:gd name="connsiteY0" fmla="*/ 0 h 288564"/>
                <a:gd name="connsiteX1" fmla="*/ 914040 w 914040"/>
                <a:gd name="connsiteY1" fmla="*/ 288564 h 288564"/>
                <a:gd name="connsiteX2" fmla="*/ 338137 w 914040"/>
                <a:gd name="connsiteY2" fmla="*/ 288564 h 288564"/>
                <a:gd name="connsiteX3" fmla="*/ 338137 w 914040"/>
                <a:gd name="connsiteY3" fmla="*/ 288563 h 288564"/>
                <a:gd name="connsiteX4" fmla="*/ 0 w 914040"/>
                <a:gd name="connsiteY4" fmla="*/ 288563 h 288564"/>
                <a:gd name="connsiteX5" fmla="*/ 183970 w 914040"/>
                <a:gd name="connsiteY5" fmla="*/ 138112 h 288564"/>
                <a:gd name="connsiteX6" fmla="*/ 344470 w 914040"/>
                <a:gd name="connsiteY6" fmla="*/ 228895 h 288564"/>
                <a:gd name="connsiteX7" fmla="*/ 348226 w 914040"/>
                <a:gd name="connsiteY7" fmla="*/ 238444 h 288564"/>
                <a:gd name="connsiteX8" fmla="*/ 360751 w 914040"/>
                <a:gd name="connsiteY8" fmla="*/ 176216 h 288564"/>
                <a:gd name="connsiteX9" fmla="*/ 625729 w 914040"/>
                <a:gd name="connsiteY9" fmla="*/ 0 h 28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4">
                  <a:moveTo>
                    <a:pt x="625729" y="0"/>
                  </a:moveTo>
                  <a:cubicBezTo>
                    <a:pt x="784462" y="0"/>
                    <a:pt x="914040" y="129133"/>
                    <a:pt x="914040" y="288564"/>
                  </a:cubicBezTo>
                  <a:lnTo>
                    <a:pt x="338137" y="288564"/>
                  </a:lnTo>
                  <a:lnTo>
                    <a:pt x="338137" y="288563"/>
                  </a:lnTo>
                  <a:lnTo>
                    <a:pt x="0" y="288563"/>
                  </a:lnTo>
                  <a:cubicBezTo>
                    <a:pt x="16954" y="202850"/>
                    <a:pt x="93067" y="138112"/>
                    <a:pt x="183970" y="138112"/>
                  </a:cubicBezTo>
                  <a:cubicBezTo>
                    <a:pt x="251876" y="138112"/>
                    <a:pt x="311463" y="174527"/>
                    <a:pt x="344470" y="228895"/>
                  </a:cubicBezTo>
                  <a:lnTo>
                    <a:pt x="348226" y="238444"/>
                  </a:lnTo>
                  <a:lnTo>
                    <a:pt x="360751" y="176216"/>
                  </a:lnTo>
                  <a:cubicBezTo>
                    <a:pt x="404433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1B4DCA20-7057-2146-AB56-8EE48948493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19816" y="565742"/>
              <a:ext cx="311223" cy="126496"/>
            </a:xfrm>
            <a:custGeom>
              <a:avLst/>
              <a:gdLst>
                <a:gd name="T0" fmla="*/ 683 w 684"/>
                <a:gd name="T1" fmla="*/ 278 h 279"/>
                <a:gd name="T2" fmla="*/ 683 w 684"/>
                <a:gd name="T3" fmla="*/ 278 h 279"/>
                <a:gd name="T4" fmla="*/ 342 w 684"/>
                <a:gd name="T5" fmla="*/ 0 h 279"/>
                <a:gd name="T6" fmla="*/ 342 w 684"/>
                <a:gd name="T7" fmla="*/ 0 h 279"/>
                <a:gd name="T8" fmla="*/ 0 w 684"/>
                <a:gd name="T9" fmla="*/ 278 h 279"/>
                <a:gd name="T10" fmla="*/ 683 w 684"/>
                <a:gd name="T11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4" h="279">
                  <a:moveTo>
                    <a:pt x="683" y="278"/>
                  </a:moveTo>
                  <a:lnTo>
                    <a:pt x="683" y="278"/>
                  </a:lnTo>
                  <a:cubicBezTo>
                    <a:pt x="650" y="120"/>
                    <a:pt x="510" y="0"/>
                    <a:pt x="342" y="0"/>
                  </a:cubicBezTo>
                  <a:lnTo>
                    <a:pt x="342" y="0"/>
                  </a:lnTo>
                  <a:cubicBezTo>
                    <a:pt x="173" y="0"/>
                    <a:pt x="33" y="120"/>
                    <a:pt x="0" y="278"/>
                  </a:cubicBezTo>
                  <a:lnTo>
                    <a:pt x="683" y="278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7A9EBFE-4529-CC42-BDF6-70E4E3FFFF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65100" y="1304410"/>
              <a:ext cx="1583770" cy="364981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4F5ABBED-ED38-A545-AABB-15CC261B19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90845" y="1105629"/>
              <a:ext cx="234923" cy="134528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5DC457A-0143-4041-A52B-CEF7102375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87760" y="3400645"/>
              <a:ext cx="1156090" cy="364981"/>
            </a:xfrm>
            <a:custGeom>
              <a:avLst/>
              <a:gdLst>
                <a:gd name="connsiteX0" fmla="*/ 625729 w 914040"/>
                <a:gd name="connsiteY0" fmla="*/ 0 h 288565"/>
                <a:gd name="connsiteX1" fmla="*/ 914040 w 914040"/>
                <a:gd name="connsiteY1" fmla="*/ 288565 h 288565"/>
                <a:gd name="connsiteX2" fmla="*/ 338137 w 914040"/>
                <a:gd name="connsiteY2" fmla="*/ 288565 h 288565"/>
                <a:gd name="connsiteX3" fmla="*/ 338137 w 914040"/>
                <a:gd name="connsiteY3" fmla="*/ 288564 h 288565"/>
                <a:gd name="connsiteX4" fmla="*/ 0 w 914040"/>
                <a:gd name="connsiteY4" fmla="*/ 288564 h 288565"/>
                <a:gd name="connsiteX5" fmla="*/ 183969 w 914040"/>
                <a:gd name="connsiteY5" fmla="*/ 138113 h 288565"/>
                <a:gd name="connsiteX6" fmla="*/ 344470 w 914040"/>
                <a:gd name="connsiteY6" fmla="*/ 228830 h 288565"/>
                <a:gd name="connsiteX7" fmla="*/ 348233 w 914040"/>
                <a:gd name="connsiteY7" fmla="*/ 238408 h 288565"/>
                <a:gd name="connsiteX8" fmla="*/ 360752 w 914040"/>
                <a:gd name="connsiteY8" fmla="*/ 176216 h 288565"/>
                <a:gd name="connsiteX9" fmla="*/ 625729 w 914040"/>
                <a:gd name="connsiteY9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5">
                  <a:moveTo>
                    <a:pt x="625729" y="0"/>
                  </a:moveTo>
                  <a:cubicBezTo>
                    <a:pt x="785182" y="0"/>
                    <a:pt x="914040" y="129133"/>
                    <a:pt x="914040" y="288565"/>
                  </a:cubicBezTo>
                  <a:lnTo>
                    <a:pt x="338137" y="288565"/>
                  </a:lnTo>
                  <a:lnTo>
                    <a:pt x="338137" y="288564"/>
                  </a:lnTo>
                  <a:lnTo>
                    <a:pt x="0" y="288564"/>
                  </a:lnTo>
                  <a:cubicBezTo>
                    <a:pt x="17315" y="202695"/>
                    <a:pt x="93427" y="138113"/>
                    <a:pt x="183969" y="138113"/>
                  </a:cubicBezTo>
                  <a:cubicBezTo>
                    <a:pt x="251876" y="138113"/>
                    <a:pt x="311463" y="174441"/>
                    <a:pt x="344470" y="228830"/>
                  </a:cubicBezTo>
                  <a:lnTo>
                    <a:pt x="348233" y="238408"/>
                  </a:lnTo>
                  <a:lnTo>
                    <a:pt x="360752" y="176216"/>
                  </a:lnTo>
                  <a:cubicBezTo>
                    <a:pt x="404434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EEB1BF7-9465-884C-B164-47F980C6AB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78477" y="5557118"/>
              <a:ext cx="465830" cy="190750"/>
            </a:xfrm>
            <a:custGeom>
              <a:avLst/>
              <a:gdLst>
                <a:gd name="T0" fmla="*/ 1020 w 1021"/>
                <a:gd name="T1" fmla="*/ 417 h 418"/>
                <a:gd name="T2" fmla="*/ 1020 w 1021"/>
                <a:gd name="T3" fmla="*/ 417 h 418"/>
                <a:gd name="T4" fmla="*/ 510 w 1021"/>
                <a:gd name="T5" fmla="*/ 0 h 418"/>
                <a:gd name="T6" fmla="*/ 510 w 1021"/>
                <a:gd name="T7" fmla="*/ 0 h 418"/>
                <a:gd name="T8" fmla="*/ 0 w 1021"/>
                <a:gd name="T9" fmla="*/ 417 h 418"/>
                <a:gd name="T10" fmla="*/ 1020 w 1021"/>
                <a:gd name="T11" fmla="*/ 417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1" h="418">
                  <a:moveTo>
                    <a:pt x="1020" y="417"/>
                  </a:moveTo>
                  <a:lnTo>
                    <a:pt x="1020" y="417"/>
                  </a:lnTo>
                  <a:cubicBezTo>
                    <a:pt x="971" y="179"/>
                    <a:pt x="761" y="0"/>
                    <a:pt x="510" y="0"/>
                  </a:cubicBezTo>
                  <a:lnTo>
                    <a:pt x="510" y="0"/>
                  </a:lnTo>
                  <a:cubicBezTo>
                    <a:pt x="258" y="0"/>
                    <a:pt x="49" y="179"/>
                    <a:pt x="0" y="417"/>
                  </a:cubicBezTo>
                  <a:lnTo>
                    <a:pt x="1020" y="417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FEE7A88-A4EA-CA4D-B667-30CD8A0996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360083" y="4567231"/>
              <a:ext cx="891048" cy="190291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A518B6AF-E4FC-1D4B-8E88-2B41DEBC1C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09383" y="4593332"/>
              <a:ext cx="234923" cy="134530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B4F8C58-DBF1-B448-A724-C5412CE492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942300" y="2585444"/>
              <a:ext cx="249700" cy="190291"/>
            </a:xfrm>
            <a:custGeom>
              <a:avLst/>
              <a:gdLst>
                <a:gd name="connsiteX0" fmla="*/ 232687 w 249700"/>
                <a:gd name="connsiteY0" fmla="*/ 0 h 190291"/>
                <a:gd name="connsiteX1" fmla="*/ 249700 w 249700"/>
                <a:gd name="connsiteY1" fmla="*/ 2248 h 190291"/>
                <a:gd name="connsiteX2" fmla="*/ 249700 w 249700"/>
                <a:gd name="connsiteY2" fmla="*/ 190291 h 190291"/>
                <a:gd name="connsiteX3" fmla="*/ 0 w 249700"/>
                <a:gd name="connsiteY3" fmla="*/ 190291 h 190291"/>
                <a:gd name="connsiteX4" fmla="*/ 232687 w 249700"/>
                <a:gd name="connsiteY4" fmla="*/ 0 h 19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00" h="190291">
                  <a:moveTo>
                    <a:pt x="232687" y="0"/>
                  </a:moveTo>
                  <a:lnTo>
                    <a:pt x="249700" y="2248"/>
                  </a:lnTo>
                  <a:lnTo>
                    <a:pt x="249700" y="190291"/>
                  </a:lnTo>
                  <a:lnTo>
                    <a:pt x="0" y="190291"/>
                  </a:lnTo>
                  <a:cubicBezTo>
                    <a:pt x="22357" y="81423"/>
                    <a:pt x="117712" y="0"/>
                    <a:pt x="23268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B993A0-571D-2245-9A87-C45DB8C28ECE}"/>
              </a:ext>
            </a:extLst>
          </p:cNvPr>
          <p:cNvGrpSpPr/>
          <p:nvPr userDrawn="1"/>
        </p:nvGrpSpPr>
        <p:grpSpPr>
          <a:xfrm>
            <a:off x="0" y="-41824"/>
            <a:ext cx="12210533" cy="6899825"/>
            <a:chOff x="0" y="-41824"/>
            <a:chExt cx="12210533" cy="6899825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FE7E61A-161D-EB45-B9D8-24EB365E93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84921" y="1"/>
              <a:ext cx="6907079" cy="6857457"/>
            </a:xfrm>
            <a:custGeom>
              <a:avLst/>
              <a:gdLst>
                <a:gd name="connsiteX0" fmla="*/ 0 w 6907079"/>
                <a:gd name="connsiteY0" fmla="*/ 0 h 6857457"/>
                <a:gd name="connsiteX1" fmla="*/ 6907079 w 6907079"/>
                <a:gd name="connsiteY1" fmla="*/ 0 h 6857457"/>
                <a:gd name="connsiteX2" fmla="*/ 6907079 w 6907079"/>
                <a:gd name="connsiteY2" fmla="*/ 6857457 h 6857457"/>
                <a:gd name="connsiteX3" fmla="*/ 0 w 6907079"/>
                <a:gd name="connsiteY3" fmla="*/ 6857457 h 685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7079" h="6857457">
                  <a:moveTo>
                    <a:pt x="0" y="0"/>
                  </a:moveTo>
                  <a:lnTo>
                    <a:pt x="6907079" y="0"/>
                  </a:lnTo>
                  <a:lnTo>
                    <a:pt x="6907079" y="6857457"/>
                  </a:lnTo>
                  <a:lnTo>
                    <a:pt x="0" y="68574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BDEAA95-DC9C-FC40-8B8B-2C9A51C4B5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12210533" cy="6858001"/>
            </a:xfrm>
            <a:custGeom>
              <a:avLst/>
              <a:gdLst>
                <a:gd name="connsiteX0" fmla="*/ 0 w 12210533"/>
                <a:gd name="connsiteY0" fmla="*/ 0 h 6858001"/>
                <a:gd name="connsiteX1" fmla="*/ 3162300 w 12210533"/>
                <a:gd name="connsiteY1" fmla="*/ 0 h 6858001"/>
                <a:gd name="connsiteX2" fmla="*/ 3162300 w 12210533"/>
                <a:gd name="connsiteY2" fmla="*/ 1 h 6858001"/>
                <a:gd name="connsiteX3" fmla="*/ 5318009 w 12210533"/>
                <a:gd name="connsiteY3" fmla="*/ 1 h 6858001"/>
                <a:gd name="connsiteX4" fmla="*/ 5367976 w 12210533"/>
                <a:gd name="connsiteY4" fmla="*/ 71018 h 6858001"/>
                <a:gd name="connsiteX5" fmla="*/ 10689706 w 12210533"/>
                <a:gd name="connsiteY5" fmla="*/ 1415369 h 6858001"/>
                <a:gd name="connsiteX6" fmla="*/ 11938835 w 12210533"/>
                <a:gd name="connsiteY6" fmla="*/ 6663870 h 6858001"/>
                <a:gd name="connsiteX7" fmla="*/ 12210533 w 12210533"/>
                <a:gd name="connsiteY7" fmla="*/ 6858001 h 6858001"/>
                <a:gd name="connsiteX8" fmla="*/ 3039345 w 12210533"/>
                <a:gd name="connsiteY8" fmla="*/ 6858001 h 6858001"/>
                <a:gd name="connsiteX9" fmla="*/ 3039345 w 12210533"/>
                <a:gd name="connsiteY9" fmla="*/ 6858000 h 6858001"/>
                <a:gd name="connsiteX10" fmla="*/ 0 w 12210533"/>
                <a:gd name="connsiteY10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10533" h="6858001">
                  <a:moveTo>
                    <a:pt x="0" y="0"/>
                  </a:moveTo>
                  <a:lnTo>
                    <a:pt x="3162300" y="0"/>
                  </a:lnTo>
                  <a:lnTo>
                    <a:pt x="3162300" y="1"/>
                  </a:lnTo>
                  <a:lnTo>
                    <a:pt x="5318009" y="1"/>
                  </a:lnTo>
                  <a:lnTo>
                    <a:pt x="5367976" y="71018"/>
                  </a:lnTo>
                  <a:cubicBezTo>
                    <a:pt x="6571346" y="1693168"/>
                    <a:pt x="8787838" y="2302139"/>
                    <a:pt x="10689706" y="1415369"/>
                  </a:cubicBezTo>
                  <a:cubicBezTo>
                    <a:pt x="9820979" y="3279968"/>
                    <a:pt x="10388839" y="5445134"/>
                    <a:pt x="11938835" y="6663870"/>
                  </a:cubicBezTo>
                  <a:lnTo>
                    <a:pt x="12210533" y="6858001"/>
                  </a:lnTo>
                  <a:lnTo>
                    <a:pt x="3039345" y="6858001"/>
                  </a:lnTo>
                  <a:lnTo>
                    <a:pt x="303934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7C936CB-DBC9-CB44-A5C1-5D69569FF1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79265" y="-41824"/>
              <a:ext cx="2070024" cy="2374023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D641B76-BBDF-5B47-8D0F-302F5CB9A8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10022" y="257390"/>
              <a:ext cx="1888101" cy="435114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9" name="Freeform 25">
              <a:extLst>
                <a:ext uri="{FF2B5EF4-FFF2-40B4-BE49-F238E27FC236}">
                  <a16:creationId xmlns:a16="http://schemas.microsoft.com/office/drawing/2014/main" id="{F8180FBA-4B48-D64F-A856-20AD4C86C9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125419" y="20412"/>
              <a:ext cx="280065" cy="160379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42C36D1-6F8A-9644-9172-EF2D2A563A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42079" y="4147185"/>
              <a:ext cx="1062269" cy="226857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F12FB11F-1353-FC46-BE55-66D75992B0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697107" y="5430630"/>
              <a:ext cx="280065" cy="160381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C758589-4D0E-EA49-8E5D-B0F7F495B461}"/>
                </a:ext>
              </a:extLst>
            </p:cNvPr>
            <p:cNvSpPr/>
            <p:nvPr/>
          </p:nvSpPr>
          <p:spPr>
            <a:xfrm>
              <a:off x="10614091" y="0"/>
              <a:ext cx="1577909" cy="1493296"/>
            </a:xfrm>
            <a:custGeom>
              <a:avLst/>
              <a:gdLst>
                <a:gd name="connsiteX0" fmla="*/ 1153842 w 1577909"/>
                <a:gd name="connsiteY0" fmla="*/ 0 h 1493296"/>
                <a:gd name="connsiteX1" fmla="*/ 1577909 w 1577909"/>
                <a:gd name="connsiteY1" fmla="*/ 0 h 1493296"/>
                <a:gd name="connsiteX2" fmla="*/ 1577909 w 1577909"/>
                <a:gd name="connsiteY2" fmla="*/ 251950 h 1493296"/>
                <a:gd name="connsiteX3" fmla="*/ 1253386 w 1577909"/>
                <a:gd name="connsiteY3" fmla="*/ 576731 h 1493296"/>
                <a:gd name="connsiteX4" fmla="*/ 13413 w 1577909"/>
                <a:gd name="connsiteY4" fmla="*/ 1479888 h 1493296"/>
                <a:gd name="connsiteX5" fmla="*/ 915310 w 1577909"/>
                <a:gd name="connsiteY5" fmla="*/ 238929 h 149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7909" h="1493296">
                  <a:moveTo>
                    <a:pt x="1153842" y="0"/>
                  </a:moveTo>
                  <a:lnTo>
                    <a:pt x="1577909" y="0"/>
                  </a:lnTo>
                  <a:lnTo>
                    <a:pt x="1577909" y="251950"/>
                  </a:lnTo>
                  <a:lnTo>
                    <a:pt x="1253386" y="576731"/>
                  </a:lnTo>
                  <a:cubicBezTo>
                    <a:pt x="661889" y="1168698"/>
                    <a:pt x="106750" y="1573299"/>
                    <a:pt x="13413" y="1479888"/>
                  </a:cubicBezTo>
                  <a:cubicBezTo>
                    <a:pt x="-79924" y="1386476"/>
                    <a:pt x="323813" y="831439"/>
                    <a:pt x="915310" y="23892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DBD519F-677C-5D46-9C32-0D7CBB662409}"/>
                </a:ext>
              </a:extLst>
            </p:cNvPr>
            <p:cNvSpPr/>
            <p:nvPr/>
          </p:nvSpPr>
          <p:spPr>
            <a:xfrm>
              <a:off x="10184588" y="0"/>
              <a:ext cx="2007412" cy="1920482"/>
            </a:xfrm>
            <a:custGeom>
              <a:avLst/>
              <a:gdLst>
                <a:gd name="connsiteX0" fmla="*/ 736722 w 2007412"/>
                <a:gd name="connsiteY0" fmla="*/ 1262750 h 1920482"/>
                <a:gd name="connsiteX1" fmla="*/ 892313 w 2007412"/>
                <a:gd name="connsiteY1" fmla="*/ 1844026 h 1920482"/>
                <a:gd name="connsiteX2" fmla="*/ 815606 w 2007412"/>
                <a:gd name="connsiteY2" fmla="*/ 1920482 h 1920482"/>
                <a:gd name="connsiteX3" fmla="*/ 545768 w 2007412"/>
                <a:gd name="connsiteY3" fmla="*/ 1453617 h 1920482"/>
                <a:gd name="connsiteX4" fmla="*/ 76518 w 2007412"/>
                <a:gd name="connsiteY4" fmla="*/ 1030560 h 1920482"/>
                <a:gd name="connsiteX5" fmla="*/ 657730 w 2007412"/>
                <a:gd name="connsiteY5" fmla="*/ 1185908 h 1920482"/>
                <a:gd name="connsiteX6" fmla="*/ 466164 w 2007412"/>
                <a:gd name="connsiteY6" fmla="*/ 1377106 h 1920482"/>
                <a:gd name="connsiteX7" fmla="*/ 0 w 2007412"/>
                <a:gd name="connsiteY7" fmla="*/ 1107149 h 1920482"/>
                <a:gd name="connsiteX8" fmla="*/ 1991440 w 2007412"/>
                <a:gd name="connsiteY8" fmla="*/ 238239 h 1920482"/>
                <a:gd name="connsiteX9" fmla="*/ 2006643 w 2007412"/>
                <a:gd name="connsiteY9" fmla="*/ 253441 h 1920482"/>
                <a:gd name="connsiteX10" fmla="*/ 2007412 w 2007412"/>
                <a:gd name="connsiteY10" fmla="*/ 256306 h 1920482"/>
                <a:gd name="connsiteX11" fmla="*/ 2007412 w 2007412"/>
                <a:gd name="connsiteY11" fmla="*/ 1346805 h 1920482"/>
                <a:gd name="connsiteX12" fmla="*/ 1607570 w 2007412"/>
                <a:gd name="connsiteY12" fmla="*/ 653025 h 1920482"/>
                <a:gd name="connsiteX13" fmla="*/ 1591824 w 2007412"/>
                <a:gd name="connsiteY13" fmla="*/ 637825 h 1920482"/>
                <a:gd name="connsiteX14" fmla="*/ 722984 w 2007412"/>
                <a:gd name="connsiteY14" fmla="*/ 0 h 1920482"/>
                <a:gd name="connsiteX15" fmla="*/ 1615868 w 2007412"/>
                <a:gd name="connsiteY15" fmla="*/ 0 h 1920482"/>
                <a:gd name="connsiteX16" fmla="*/ 1285197 w 2007412"/>
                <a:gd name="connsiteY16" fmla="*/ 331052 h 1920482"/>
                <a:gd name="connsiteX17" fmla="*/ 1269458 w 2007412"/>
                <a:gd name="connsiteY17" fmla="*/ 315838 h 1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7412" h="1920482">
                  <a:moveTo>
                    <a:pt x="736722" y="1262750"/>
                  </a:moveTo>
                  <a:lnTo>
                    <a:pt x="892313" y="1844026"/>
                  </a:lnTo>
                  <a:lnTo>
                    <a:pt x="815606" y="1920482"/>
                  </a:lnTo>
                  <a:lnTo>
                    <a:pt x="545768" y="1453617"/>
                  </a:lnTo>
                  <a:close/>
                  <a:moveTo>
                    <a:pt x="76518" y="1030560"/>
                  </a:moveTo>
                  <a:lnTo>
                    <a:pt x="657730" y="1185908"/>
                  </a:lnTo>
                  <a:lnTo>
                    <a:pt x="466164" y="1377106"/>
                  </a:lnTo>
                  <a:lnTo>
                    <a:pt x="0" y="1107149"/>
                  </a:lnTo>
                  <a:close/>
                  <a:moveTo>
                    <a:pt x="1991440" y="238239"/>
                  </a:moveTo>
                  <a:lnTo>
                    <a:pt x="2006643" y="253441"/>
                  </a:lnTo>
                  <a:lnTo>
                    <a:pt x="2007412" y="256306"/>
                  </a:lnTo>
                  <a:lnTo>
                    <a:pt x="2007412" y="1346805"/>
                  </a:lnTo>
                  <a:lnTo>
                    <a:pt x="1607570" y="653025"/>
                  </a:lnTo>
                  <a:lnTo>
                    <a:pt x="1591824" y="637825"/>
                  </a:lnTo>
                  <a:close/>
                  <a:moveTo>
                    <a:pt x="722984" y="0"/>
                  </a:moveTo>
                  <a:lnTo>
                    <a:pt x="1615868" y="0"/>
                  </a:lnTo>
                  <a:lnTo>
                    <a:pt x="1285197" y="331052"/>
                  </a:lnTo>
                  <a:lnTo>
                    <a:pt x="1269458" y="3158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A200276-07BF-2344-A99E-8A40BB9CF5F8}"/>
                </a:ext>
              </a:extLst>
            </p:cNvPr>
            <p:cNvSpPr/>
            <p:nvPr/>
          </p:nvSpPr>
          <p:spPr>
            <a:xfrm>
              <a:off x="11651937" y="2964685"/>
              <a:ext cx="540063" cy="226860"/>
            </a:xfrm>
            <a:custGeom>
              <a:avLst/>
              <a:gdLst>
                <a:gd name="connsiteX0" fmla="*/ 277398 w 540063"/>
                <a:gd name="connsiteY0" fmla="*/ 0 h 226860"/>
                <a:gd name="connsiteX1" fmla="*/ 519411 w 540063"/>
                <a:gd name="connsiteY1" fmla="*/ 136788 h 226860"/>
                <a:gd name="connsiteX2" fmla="*/ 525085 w 540063"/>
                <a:gd name="connsiteY2" fmla="*/ 151231 h 226860"/>
                <a:gd name="connsiteX3" fmla="*/ 540063 w 540063"/>
                <a:gd name="connsiteY3" fmla="*/ 76819 h 226860"/>
                <a:gd name="connsiteX4" fmla="*/ 540063 w 540063"/>
                <a:gd name="connsiteY4" fmla="*/ 226860 h 226860"/>
                <a:gd name="connsiteX5" fmla="*/ 509861 w 540063"/>
                <a:gd name="connsiteY5" fmla="*/ 226860 h 226860"/>
                <a:gd name="connsiteX6" fmla="*/ 509861 w 540063"/>
                <a:gd name="connsiteY6" fmla="*/ 226859 h 226860"/>
                <a:gd name="connsiteX7" fmla="*/ 0 w 540063"/>
                <a:gd name="connsiteY7" fmla="*/ 226859 h 226860"/>
                <a:gd name="connsiteX8" fmla="*/ 277398 w 540063"/>
                <a:gd name="connsiteY8" fmla="*/ 0 h 22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0063" h="226860">
                  <a:moveTo>
                    <a:pt x="277398" y="0"/>
                  </a:moveTo>
                  <a:cubicBezTo>
                    <a:pt x="379792" y="0"/>
                    <a:pt x="469641" y="54778"/>
                    <a:pt x="519411" y="136788"/>
                  </a:cubicBezTo>
                  <a:lnTo>
                    <a:pt x="525085" y="151231"/>
                  </a:lnTo>
                  <a:lnTo>
                    <a:pt x="540063" y="76819"/>
                  </a:lnTo>
                  <a:lnTo>
                    <a:pt x="540063" y="226860"/>
                  </a:lnTo>
                  <a:lnTo>
                    <a:pt x="509861" y="226860"/>
                  </a:lnTo>
                  <a:lnTo>
                    <a:pt x="509861" y="226859"/>
                  </a:lnTo>
                  <a:lnTo>
                    <a:pt x="0" y="226859"/>
                  </a:lnTo>
                  <a:cubicBezTo>
                    <a:pt x="26108" y="97381"/>
                    <a:pt x="140874" y="0"/>
                    <a:pt x="27739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A164457-0AA1-B340-BB2D-347108BBE0DC}"/>
              </a:ext>
            </a:extLst>
          </p:cNvPr>
          <p:cNvGrpSpPr/>
          <p:nvPr userDrawn="1"/>
        </p:nvGrpSpPr>
        <p:grpSpPr>
          <a:xfrm>
            <a:off x="-15600" y="-45377"/>
            <a:ext cx="12207600" cy="6899825"/>
            <a:chOff x="-15600" y="-45377"/>
            <a:chExt cx="12207600" cy="6899825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85B35A9-4D41-8A4A-BDEC-2D9747B0ED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929" y="-3552"/>
              <a:ext cx="6905420" cy="6857457"/>
            </a:xfrm>
            <a:custGeom>
              <a:avLst/>
              <a:gdLst>
                <a:gd name="connsiteX0" fmla="*/ 0 w 6907079"/>
                <a:gd name="connsiteY0" fmla="*/ 0 h 6857457"/>
                <a:gd name="connsiteX1" fmla="*/ 6907079 w 6907079"/>
                <a:gd name="connsiteY1" fmla="*/ 0 h 6857457"/>
                <a:gd name="connsiteX2" fmla="*/ 6907079 w 6907079"/>
                <a:gd name="connsiteY2" fmla="*/ 6857457 h 6857457"/>
                <a:gd name="connsiteX3" fmla="*/ 0 w 6907079"/>
                <a:gd name="connsiteY3" fmla="*/ 6857457 h 685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7079" h="6857457">
                  <a:moveTo>
                    <a:pt x="0" y="0"/>
                  </a:moveTo>
                  <a:lnTo>
                    <a:pt x="6907079" y="0"/>
                  </a:lnTo>
                  <a:lnTo>
                    <a:pt x="6907079" y="6857457"/>
                  </a:lnTo>
                  <a:lnTo>
                    <a:pt x="0" y="68574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0239011-DB3F-A74A-BE4F-9199F3D7B53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-15600" y="-3553"/>
              <a:ext cx="12207600" cy="6858001"/>
            </a:xfrm>
            <a:custGeom>
              <a:avLst/>
              <a:gdLst>
                <a:gd name="connsiteX0" fmla="*/ 0 w 12210533"/>
                <a:gd name="connsiteY0" fmla="*/ 0 h 6858001"/>
                <a:gd name="connsiteX1" fmla="*/ 3162300 w 12210533"/>
                <a:gd name="connsiteY1" fmla="*/ 0 h 6858001"/>
                <a:gd name="connsiteX2" fmla="*/ 3162300 w 12210533"/>
                <a:gd name="connsiteY2" fmla="*/ 1 h 6858001"/>
                <a:gd name="connsiteX3" fmla="*/ 5318009 w 12210533"/>
                <a:gd name="connsiteY3" fmla="*/ 1 h 6858001"/>
                <a:gd name="connsiteX4" fmla="*/ 5367976 w 12210533"/>
                <a:gd name="connsiteY4" fmla="*/ 71018 h 6858001"/>
                <a:gd name="connsiteX5" fmla="*/ 10689706 w 12210533"/>
                <a:gd name="connsiteY5" fmla="*/ 1415369 h 6858001"/>
                <a:gd name="connsiteX6" fmla="*/ 11938835 w 12210533"/>
                <a:gd name="connsiteY6" fmla="*/ 6663870 h 6858001"/>
                <a:gd name="connsiteX7" fmla="*/ 12210533 w 12210533"/>
                <a:gd name="connsiteY7" fmla="*/ 6858001 h 6858001"/>
                <a:gd name="connsiteX8" fmla="*/ 3039345 w 12210533"/>
                <a:gd name="connsiteY8" fmla="*/ 6858001 h 6858001"/>
                <a:gd name="connsiteX9" fmla="*/ 3039345 w 12210533"/>
                <a:gd name="connsiteY9" fmla="*/ 6858000 h 6858001"/>
                <a:gd name="connsiteX10" fmla="*/ 0 w 12210533"/>
                <a:gd name="connsiteY10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10533" h="6858001">
                  <a:moveTo>
                    <a:pt x="0" y="0"/>
                  </a:moveTo>
                  <a:lnTo>
                    <a:pt x="3162300" y="0"/>
                  </a:lnTo>
                  <a:lnTo>
                    <a:pt x="3162300" y="1"/>
                  </a:lnTo>
                  <a:lnTo>
                    <a:pt x="5318009" y="1"/>
                  </a:lnTo>
                  <a:lnTo>
                    <a:pt x="5367976" y="71018"/>
                  </a:lnTo>
                  <a:cubicBezTo>
                    <a:pt x="6571346" y="1693168"/>
                    <a:pt x="8787838" y="2302139"/>
                    <a:pt x="10689706" y="1415369"/>
                  </a:cubicBezTo>
                  <a:cubicBezTo>
                    <a:pt x="9820979" y="3279968"/>
                    <a:pt x="10388839" y="5445134"/>
                    <a:pt x="11938835" y="6663870"/>
                  </a:cubicBezTo>
                  <a:lnTo>
                    <a:pt x="12210533" y="6858001"/>
                  </a:lnTo>
                  <a:lnTo>
                    <a:pt x="3039345" y="6858001"/>
                  </a:lnTo>
                  <a:lnTo>
                    <a:pt x="303934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E319668-84E3-CA4A-9DC3-F66CE16DDA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45629" y="-45377"/>
              <a:ext cx="2069527" cy="2374023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80E093A-387C-4A42-9863-8C969292CC5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496207" y="253837"/>
              <a:ext cx="1887647" cy="435114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9" name="Freeform 25">
              <a:extLst>
                <a:ext uri="{FF2B5EF4-FFF2-40B4-BE49-F238E27FC236}">
                  <a16:creationId xmlns:a16="http://schemas.microsoft.com/office/drawing/2014/main" id="{234C7954-EA7F-8F43-B215-062A3F9DD8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4788295" y="16859"/>
              <a:ext cx="279998" cy="160379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E474433-FE3E-4549-89CF-D6B91D9B0F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-9416" y="4143632"/>
              <a:ext cx="1062014" cy="226857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E3D770E-92C6-6742-B8D3-F9B49905B99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17705" y="5427077"/>
              <a:ext cx="279998" cy="160381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7F7D4D4-0BD3-804D-AC15-A8CE1246CBAB}"/>
                </a:ext>
              </a:extLst>
            </p:cNvPr>
            <p:cNvSpPr/>
            <p:nvPr/>
          </p:nvSpPr>
          <p:spPr>
            <a:xfrm flipH="1">
              <a:off x="2929" y="-3553"/>
              <a:ext cx="1577530" cy="1493296"/>
            </a:xfrm>
            <a:custGeom>
              <a:avLst/>
              <a:gdLst>
                <a:gd name="connsiteX0" fmla="*/ 1153842 w 1577909"/>
                <a:gd name="connsiteY0" fmla="*/ 0 h 1493296"/>
                <a:gd name="connsiteX1" fmla="*/ 1577909 w 1577909"/>
                <a:gd name="connsiteY1" fmla="*/ 0 h 1493296"/>
                <a:gd name="connsiteX2" fmla="*/ 1577909 w 1577909"/>
                <a:gd name="connsiteY2" fmla="*/ 251950 h 1493296"/>
                <a:gd name="connsiteX3" fmla="*/ 1253386 w 1577909"/>
                <a:gd name="connsiteY3" fmla="*/ 576731 h 1493296"/>
                <a:gd name="connsiteX4" fmla="*/ 13413 w 1577909"/>
                <a:gd name="connsiteY4" fmla="*/ 1479888 h 1493296"/>
                <a:gd name="connsiteX5" fmla="*/ 915310 w 1577909"/>
                <a:gd name="connsiteY5" fmla="*/ 238929 h 149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7909" h="1493296">
                  <a:moveTo>
                    <a:pt x="1153842" y="0"/>
                  </a:moveTo>
                  <a:lnTo>
                    <a:pt x="1577909" y="0"/>
                  </a:lnTo>
                  <a:lnTo>
                    <a:pt x="1577909" y="251950"/>
                  </a:lnTo>
                  <a:lnTo>
                    <a:pt x="1253386" y="576731"/>
                  </a:lnTo>
                  <a:cubicBezTo>
                    <a:pt x="661889" y="1168698"/>
                    <a:pt x="106750" y="1573299"/>
                    <a:pt x="13413" y="1479888"/>
                  </a:cubicBezTo>
                  <a:cubicBezTo>
                    <a:pt x="-79924" y="1386476"/>
                    <a:pt x="323813" y="831439"/>
                    <a:pt x="915310" y="23892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D563805-7D7D-824B-9B1D-174A0CCC338E}"/>
                </a:ext>
              </a:extLst>
            </p:cNvPr>
            <p:cNvSpPr/>
            <p:nvPr/>
          </p:nvSpPr>
          <p:spPr>
            <a:xfrm flipH="1">
              <a:off x="2929" y="-3553"/>
              <a:ext cx="2006930" cy="1920482"/>
            </a:xfrm>
            <a:custGeom>
              <a:avLst/>
              <a:gdLst>
                <a:gd name="connsiteX0" fmla="*/ 736722 w 2007412"/>
                <a:gd name="connsiteY0" fmla="*/ 1262750 h 1920482"/>
                <a:gd name="connsiteX1" fmla="*/ 892313 w 2007412"/>
                <a:gd name="connsiteY1" fmla="*/ 1844026 h 1920482"/>
                <a:gd name="connsiteX2" fmla="*/ 815606 w 2007412"/>
                <a:gd name="connsiteY2" fmla="*/ 1920482 h 1920482"/>
                <a:gd name="connsiteX3" fmla="*/ 545768 w 2007412"/>
                <a:gd name="connsiteY3" fmla="*/ 1453617 h 1920482"/>
                <a:gd name="connsiteX4" fmla="*/ 76518 w 2007412"/>
                <a:gd name="connsiteY4" fmla="*/ 1030560 h 1920482"/>
                <a:gd name="connsiteX5" fmla="*/ 657730 w 2007412"/>
                <a:gd name="connsiteY5" fmla="*/ 1185908 h 1920482"/>
                <a:gd name="connsiteX6" fmla="*/ 466164 w 2007412"/>
                <a:gd name="connsiteY6" fmla="*/ 1377106 h 1920482"/>
                <a:gd name="connsiteX7" fmla="*/ 0 w 2007412"/>
                <a:gd name="connsiteY7" fmla="*/ 1107149 h 1920482"/>
                <a:gd name="connsiteX8" fmla="*/ 1991440 w 2007412"/>
                <a:gd name="connsiteY8" fmla="*/ 238239 h 1920482"/>
                <a:gd name="connsiteX9" fmla="*/ 2006643 w 2007412"/>
                <a:gd name="connsiteY9" fmla="*/ 253441 h 1920482"/>
                <a:gd name="connsiteX10" fmla="*/ 2007412 w 2007412"/>
                <a:gd name="connsiteY10" fmla="*/ 256306 h 1920482"/>
                <a:gd name="connsiteX11" fmla="*/ 2007412 w 2007412"/>
                <a:gd name="connsiteY11" fmla="*/ 1346805 h 1920482"/>
                <a:gd name="connsiteX12" fmla="*/ 1607570 w 2007412"/>
                <a:gd name="connsiteY12" fmla="*/ 653025 h 1920482"/>
                <a:gd name="connsiteX13" fmla="*/ 1591824 w 2007412"/>
                <a:gd name="connsiteY13" fmla="*/ 637825 h 1920482"/>
                <a:gd name="connsiteX14" fmla="*/ 722984 w 2007412"/>
                <a:gd name="connsiteY14" fmla="*/ 0 h 1920482"/>
                <a:gd name="connsiteX15" fmla="*/ 1615868 w 2007412"/>
                <a:gd name="connsiteY15" fmla="*/ 0 h 1920482"/>
                <a:gd name="connsiteX16" fmla="*/ 1285197 w 2007412"/>
                <a:gd name="connsiteY16" fmla="*/ 331052 h 1920482"/>
                <a:gd name="connsiteX17" fmla="*/ 1269458 w 2007412"/>
                <a:gd name="connsiteY17" fmla="*/ 315838 h 1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7412" h="1920482">
                  <a:moveTo>
                    <a:pt x="736722" y="1262750"/>
                  </a:moveTo>
                  <a:lnTo>
                    <a:pt x="892313" y="1844026"/>
                  </a:lnTo>
                  <a:lnTo>
                    <a:pt x="815606" y="1920482"/>
                  </a:lnTo>
                  <a:lnTo>
                    <a:pt x="545768" y="1453617"/>
                  </a:lnTo>
                  <a:close/>
                  <a:moveTo>
                    <a:pt x="76518" y="1030560"/>
                  </a:moveTo>
                  <a:lnTo>
                    <a:pt x="657730" y="1185908"/>
                  </a:lnTo>
                  <a:lnTo>
                    <a:pt x="466164" y="1377106"/>
                  </a:lnTo>
                  <a:lnTo>
                    <a:pt x="0" y="1107149"/>
                  </a:lnTo>
                  <a:close/>
                  <a:moveTo>
                    <a:pt x="1991440" y="238239"/>
                  </a:moveTo>
                  <a:lnTo>
                    <a:pt x="2006643" y="253441"/>
                  </a:lnTo>
                  <a:lnTo>
                    <a:pt x="2007412" y="256306"/>
                  </a:lnTo>
                  <a:lnTo>
                    <a:pt x="2007412" y="1346805"/>
                  </a:lnTo>
                  <a:lnTo>
                    <a:pt x="1607570" y="653025"/>
                  </a:lnTo>
                  <a:lnTo>
                    <a:pt x="1591824" y="637825"/>
                  </a:lnTo>
                  <a:close/>
                  <a:moveTo>
                    <a:pt x="722984" y="0"/>
                  </a:moveTo>
                  <a:lnTo>
                    <a:pt x="1615868" y="0"/>
                  </a:lnTo>
                  <a:lnTo>
                    <a:pt x="1285197" y="331052"/>
                  </a:lnTo>
                  <a:lnTo>
                    <a:pt x="1269458" y="3158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B5AD9CA-7F22-9C4E-AE03-F97382539AB4}"/>
                </a:ext>
              </a:extLst>
            </p:cNvPr>
            <p:cNvSpPr/>
            <p:nvPr/>
          </p:nvSpPr>
          <p:spPr>
            <a:xfrm flipH="1">
              <a:off x="2929" y="2961132"/>
              <a:ext cx="539933" cy="226860"/>
            </a:xfrm>
            <a:custGeom>
              <a:avLst/>
              <a:gdLst>
                <a:gd name="connsiteX0" fmla="*/ 277398 w 540063"/>
                <a:gd name="connsiteY0" fmla="*/ 0 h 226860"/>
                <a:gd name="connsiteX1" fmla="*/ 519411 w 540063"/>
                <a:gd name="connsiteY1" fmla="*/ 136788 h 226860"/>
                <a:gd name="connsiteX2" fmla="*/ 525085 w 540063"/>
                <a:gd name="connsiteY2" fmla="*/ 151231 h 226860"/>
                <a:gd name="connsiteX3" fmla="*/ 540063 w 540063"/>
                <a:gd name="connsiteY3" fmla="*/ 76819 h 226860"/>
                <a:gd name="connsiteX4" fmla="*/ 540063 w 540063"/>
                <a:gd name="connsiteY4" fmla="*/ 226860 h 226860"/>
                <a:gd name="connsiteX5" fmla="*/ 509861 w 540063"/>
                <a:gd name="connsiteY5" fmla="*/ 226860 h 226860"/>
                <a:gd name="connsiteX6" fmla="*/ 509861 w 540063"/>
                <a:gd name="connsiteY6" fmla="*/ 226859 h 226860"/>
                <a:gd name="connsiteX7" fmla="*/ 0 w 540063"/>
                <a:gd name="connsiteY7" fmla="*/ 226859 h 226860"/>
                <a:gd name="connsiteX8" fmla="*/ 277398 w 540063"/>
                <a:gd name="connsiteY8" fmla="*/ 0 h 22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0063" h="226860">
                  <a:moveTo>
                    <a:pt x="277398" y="0"/>
                  </a:moveTo>
                  <a:cubicBezTo>
                    <a:pt x="379792" y="0"/>
                    <a:pt x="469641" y="54778"/>
                    <a:pt x="519411" y="136788"/>
                  </a:cubicBezTo>
                  <a:lnTo>
                    <a:pt x="525085" y="151231"/>
                  </a:lnTo>
                  <a:lnTo>
                    <a:pt x="540063" y="76819"/>
                  </a:lnTo>
                  <a:lnTo>
                    <a:pt x="540063" y="226860"/>
                  </a:lnTo>
                  <a:lnTo>
                    <a:pt x="509861" y="226860"/>
                  </a:lnTo>
                  <a:lnTo>
                    <a:pt x="509861" y="226859"/>
                  </a:lnTo>
                  <a:lnTo>
                    <a:pt x="0" y="226859"/>
                  </a:lnTo>
                  <a:cubicBezTo>
                    <a:pt x="26108" y="97381"/>
                    <a:pt x="140874" y="0"/>
                    <a:pt x="27739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BD5CBAE-213E-414C-B259-D9E380B8A782}"/>
              </a:ext>
            </a:extLst>
          </p:cNvPr>
          <p:cNvGrpSpPr/>
          <p:nvPr userDrawn="1"/>
        </p:nvGrpSpPr>
        <p:grpSpPr>
          <a:xfrm>
            <a:off x="4441783" y="926706"/>
            <a:ext cx="3308433" cy="364211"/>
            <a:chOff x="2880959" y="2744470"/>
            <a:chExt cx="3130231" cy="449751"/>
          </a:xfrm>
          <a:solidFill>
            <a:schemeClr val="accent3"/>
          </a:solidFill>
        </p:grpSpPr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81CA5952-02B4-4F40-BBF4-F10859E373BC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 flipH="1">
              <a:off x="2880959" y="2944375"/>
              <a:ext cx="1203751" cy="45481"/>
            </a:xfrm>
            <a:custGeom>
              <a:avLst/>
              <a:gdLst>
                <a:gd name="T0" fmla="*/ 0 w 2218"/>
                <a:gd name="T1" fmla="*/ 81 h 82"/>
                <a:gd name="T2" fmla="*/ 2217 w 2218"/>
                <a:gd name="T3" fmla="*/ 81 h 82"/>
                <a:gd name="T4" fmla="*/ 2217 w 2218"/>
                <a:gd name="T5" fmla="*/ 0 h 82"/>
                <a:gd name="T6" fmla="*/ 0 w 2218"/>
                <a:gd name="T7" fmla="*/ 0 h 82"/>
                <a:gd name="T8" fmla="*/ 0 w 2218"/>
                <a:gd name="T9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8" h="82">
                  <a:moveTo>
                    <a:pt x="0" y="81"/>
                  </a:moveTo>
                  <a:lnTo>
                    <a:pt x="2217" y="81"/>
                  </a:lnTo>
                  <a:lnTo>
                    <a:pt x="2217" y="0"/>
                  </a:lnTo>
                  <a:lnTo>
                    <a:pt x="0" y="0"/>
                  </a:lnTo>
                  <a:lnTo>
                    <a:pt x="0" y="8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E690C1E7-E50D-8746-8D87-A628E35D8ADB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 flipH="1">
              <a:off x="4807437" y="2944375"/>
              <a:ext cx="1203753" cy="45481"/>
            </a:xfrm>
            <a:custGeom>
              <a:avLst/>
              <a:gdLst>
                <a:gd name="T0" fmla="*/ 2217 w 2218"/>
                <a:gd name="T1" fmla="*/ 0 h 82"/>
                <a:gd name="T2" fmla="*/ 0 w 2218"/>
                <a:gd name="T3" fmla="*/ 0 h 82"/>
                <a:gd name="T4" fmla="*/ 0 w 2218"/>
                <a:gd name="T5" fmla="*/ 81 h 82"/>
                <a:gd name="T6" fmla="*/ 2217 w 2218"/>
                <a:gd name="T7" fmla="*/ 81 h 82"/>
                <a:gd name="T8" fmla="*/ 2217 w 2218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8" h="82">
                  <a:moveTo>
                    <a:pt x="2217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2217" y="81"/>
                  </a:lnTo>
                  <a:lnTo>
                    <a:pt x="2217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A8D13CF-6A25-774B-8A37-AF65FFA5451E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 flipH="1">
              <a:off x="4192943" y="2744470"/>
              <a:ext cx="506804" cy="449751"/>
            </a:xfrm>
            <a:custGeom>
              <a:avLst/>
              <a:gdLst>
                <a:gd name="connsiteX0" fmla="*/ 119063 w 336191"/>
                <a:gd name="connsiteY0" fmla="*/ 0 h 345714"/>
                <a:gd name="connsiteX1" fmla="*/ 142420 w 336191"/>
                <a:gd name="connsiteY1" fmla="*/ 0 h 345714"/>
                <a:gd name="connsiteX2" fmla="*/ 223796 w 336191"/>
                <a:gd name="connsiteY2" fmla="*/ 142875 h 345714"/>
                <a:gd name="connsiteX3" fmla="*/ 260329 w 336191"/>
                <a:gd name="connsiteY3" fmla="*/ 142875 h 345714"/>
                <a:gd name="connsiteX4" fmla="*/ 336191 w 336191"/>
                <a:gd name="connsiteY4" fmla="*/ 171093 h 345714"/>
                <a:gd name="connsiteX5" fmla="*/ 260329 w 336191"/>
                <a:gd name="connsiteY5" fmla="*/ 199668 h 345714"/>
                <a:gd name="connsiteX6" fmla="*/ 225066 w 336191"/>
                <a:gd name="connsiteY6" fmla="*/ 199668 h 345714"/>
                <a:gd name="connsiteX7" fmla="*/ 225066 w 336191"/>
                <a:gd name="connsiteY7" fmla="*/ 200964 h 345714"/>
                <a:gd name="connsiteX8" fmla="*/ 142420 w 336191"/>
                <a:gd name="connsiteY8" fmla="*/ 345714 h 345714"/>
                <a:gd name="connsiteX9" fmla="*/ 119063 w 336191"/>
                <a:gd name="connsiteY9" fmla="*/ 345714 h 345714"/>
                <a:gd name="connsiteX10" fmla="*/ 157152 w 336191"/>
                <a:gd name="connsiteY10" fmla="*/ 200964 h 345714"/>
                <a:gd name="connsiteX11" fmla="*/ 157152 w 336191"/>
                <a:gd name="connsiteY11" fmla="*/ 198638 h 345714"/>
                <a:gd name="connsiteX12" fmla="*/ 119421 w 336191"/>
                <a:gd name="connsiteY12" fmla="*/ 197463 h 345714"/>
                <a:gd name="connsiteX13" fmla="*/ 43201 w 336191"/>
                <a:gd name="connsiteY13" fmla="*/ 187714 h 345714"/>
                <a:gd name="connsiteX14" fmla="*/ 12838 w 336191"/>
                <a:gd name="connsiteY14" fmla="*/ 240939 h 345714"/>
                <a:gd name="connsiteX15" fmla="*/ 0 w 336191"/>
                <a:gd name="connsiteY15" fmla="*/ 240939 h 345714"/>
                <a:gd name="connsiteX16" fmla="*/ 15965 w 336191"/>
                <a:gd name="connsiteY16" fmla="*/ 179490 h 345714"/>
                <a:gd name="connsiteX17" fmla="*/ 7938 w 336191"/>
                <a:gd name="connsiteY17" fmla="*/ 171093 h 345714"/>
                <a:gd name="connsiteX18" fmla="*/ 16029 w 336191"/>
                <a:gd name="connsiteY18" fmla="*/ 164880 h 345714"/>
                <a:gd name="connsiteX19" fmla="*/ 0 w 336191"/>
                <a:gd name="connsiteY19" fmla="*/ 103187 h 345714"/>
                <a:gd name="connsiteX20" fmla="*/ 12838 w 336191"/>
                <a:gd name="connsiteY20" fmla="*/ 103187 h 345714"/>
                <a:gd name="connsiteX21" fmla="*/ 42625 w 336191"/>
                <a:gd name="connsiteY21" fmla="*/ 155403 h 345714"/>
                <a:gd name="connsiteX22" fmla="*/ 61463 w 336191"/>
                <a:gd name="connsiteY22" fmla="*/ 151090 h 345714"/>
                <a:gd name="connsiteX23" fmla="*/ 119421 w 336191"/>
                <a:gd name="connsiteY23" fmla="*/ 145074 h 345714"/>
                <a:gd name="connsiteX24" fmla="*/ 156839 w 336191"/>
                <a:gd name="connsiteY24" fmla="*/ 143912 h 34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6191" h="345714">
                  <a:moveTo>
                    <a:pt x="119063" y="0"/>
                  </a:moveTo>
                  <a:lnTo>
                    <a:pt x="142420" y="0"/>
                  </a:lnTo>
                  <a:lnTo>
                    <a:pt x="223796" y="142875"/>
                  </a:lnTo>
                  <a:lnTo>
                    <a:pt x="260329" y="142875"/>
                  </a:lnTo>
                  <a:cubicBezTo>
                    <a:pt x="302395" y="142875"/>
                    <a:pt x="336191" y="155377"/>
                    <a:pt x="336191" y="171093"/>
                  </a:cubicBezTo>
                  <a:cubicBezTo>
                    <a:pt x="336191" y="187166"/>
                    <a:pt x="302395" y="199668"/>
                    <a:pt x="260329" y="199668"/>
                  </a:cubicBezTo>
                  <a:lnTo>
                    <a:pt x="225066" y="199668"/>
                  </a:lnTo>
                  <a:lnTo>
                    <a:pt x="225066" y="200964"/>
                  </a:lnTo>
                  <a:lnTo>
                    <a:pt x="142420" y="345714"/>
                  </a:lnTo>
                  <a:lnTo>
                    <a:pt x="119063" y="345714"/>
                  </a:lnTo>
                  <a:lnTo>
                    <a:pt x="157152" y="200964"/>
                  </a:lnTo>
                  <a:lnTo>
                    <a:pt x="157152" y="198638"/>
                  </a:lnTo>
                  <a:lnTo>
                    <a:pt x="119421" y="197463"/>
                  </a:lnTo>
                  <a:lnTo>
                    <a:pt x="43201" y="187714"/>
                  </a:lnTo>
                  <a:lnTo>
                    <a:pt x="12838" y="240939"/>
                  </a:lnTo>
                  <a:lnTo>
                    <a:pt x="0" y="240939"/>
                  </a:lnTo>
                  <a:lnTo>
                    <a:pt x="15965" y="179490"/>
                  </a:lnTo>
                  <a:lnTo>
                    <a:pt x="7938" y="171093"/>
                  </a:lnTo>
                  <a:lnTo>
                    <a:pt x="16029" y="164880"/>
                  </a:lnTo>
                  <a:lnTo>
                    <a:pt x="0" y="103187"/>
                  </a:lnTo>
                  <a:lnTo>
                    <a:pt x="12838" y="103187"/>
                  </a:lnTo>
                  <a:lnTo>
                    <a:pt x="42625" y="155403"/>
                  </a:lnTo>
                  <a:lnTo>
                    <a:pt x="61463" y="151090"/>
                  </a:lnTo>
                  <a:cubicBezTo>
                    <a:pt x="77979" y="148546"/>
                    <a:pt x="97630" y="146492"/>
                    <a:pt x="119421" y="145074"/>
                  </a:cubicBezTo>
                  <a:lnTo>
                    <a:pt x="156839" y="14391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8/25/2021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0" r:id="rId3"/>
    <p:sldLayoutId id="2147483669" r:id="rId4"/>
    <p:sldLayoutId id="2147483673" r:id="rId5"/>
    <p:sldLayoutId id="2147483661" r:id="rId6"/>
    <p:sldLayoutId id="2147483662" r:id="rId7"/>
    <p:sldLayoutId id="2147483671" r:id="rId8"/>
    <p:sldLayoutId id="2147483674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Raleway" panose="020B05030301010600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15938" y="3667698"/>
            <a:ext cx="8243887" cy="11182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ts val="8000"/>
              </a:lnSpc>
            </a:pPr>
            <a:r>
              <a:rPr lang="ko-KR" altLang="en-US" sz="72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Medium" panose="020F0502020204030203" pitchFamily="34" charset="0"/>
              </a:rPr>
              <a:t>현대축구의 이해</a:t>
            </a:r>
            <a:endParaRPr lang="en-US" sz="72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Medium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515938" y="5084520"/>
            <a:ext cx="8243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파이썬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R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활용한 빅데이터 시각화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515937" y="5698585"/>
            <a:ext cx="8243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Medium" panose="020F0502020204030203" pitchFamily="34" charset="0"/>
              </a:rPr>
              <a:t>김설웅</a:t>
            </a:r>
            <a:endParaRPr lang="es-ES_tradnl" sz="2400" dirty="0">
              <a:latin typeface="나눔고딕" panose="020D0604000000000000" pitchFamily="50" charset="-127"/>
              <a:ea typeface="나눔고딕" panose="020D0604000000000000" pitchFamily="50" charset="-12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030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550863" y="4983699"/>
            <a:ext cx="6671347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ko-KR" altLang="en-US" sz="24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bhaya Libre" panose="02000603000000000000" pitchFamily="2" charset="77"/>
              </a:rPr>
              <a:t>데이터를 수집방법 및 코드 정리</a:t>
            </a:r>
            <a:endParaRPr lang="en-US" sz="24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bhaya Libre" panose="02000603000000000000" pitchFamily="2" charset="7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550863" y="2644170"/>
            <a:ext cx="820896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latin typeface="Raleway" panose="020B0503030101060003" pitchFamily="34" charset="77"/>
                <a:ea typeface="Nunito Bold" charset="0"/>
                <a:cs typeface="Abhaya Libre ExtraBold" panose="02000603000000000000" pitchFamily="2" charset="77"/>
              </a:rPr>
              <a:t>2.</a:t>
            </a:r>
            <a:endParaRPr lang="en-US" altLang="ko-KR" sz="8000" b="1" dirty="0">
              <a:latin typeface="Raleway" panose="020B0503030101060003" pitchFamily="34" charset="77"/>
              <a:ea typeface="Nunito Bold" charset="0"/>
              <a:cs typeface="Abhaya Libre ExtraBold" panose="02000603000000000000" pitchFamily="2" charset="77"/>
            </a:endParaRPr>
          </a:p>
          <a:p>
            <a:r>
              <a:rPr lang="ko-KR" altLang="en-US" sz="66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bhaya Libre ExtraBold" panose="02000603000000000000" pitchFamily="2" charset="77"/>
              </a:rPr>
              <a:t>데이터 </a:t>
            </a:r>
            <a:r>
              <a:rPr lang="ko-KR" altLang="en-US" sz="66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bhaya Libre ExtraBold" panose="02000603000000000000" pitchFamily="2" charset="77"/>
              </a:rPr>
              <a:t>수집 및 전처리</a:t>
            </a:r>
            <a:endParaRPr lang="en-US" altLang="ko-KR" sz="66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0BAABA6-BF9A-1B4B-B530-AF17FCF8C6EB}"/>
              </a:ext>
            </a:extLst>
          </p:cNvPr>
          <p:cNvSpPr txBox="1"/>
          <p:nvPr/>
        </p:nvSpPr>
        <p:spPr>
          <a:xfrm>
            <a:off x="7809907" y="262314"/>
            <a:ext cx="3926987" cy="1974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5501249" y="5119759"/>
            <a:ext cx="52693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bhaya Libre Medium" panose="02000603000000000000" pitchFamily="2" charset="77"/>
              </a:rPr>
              <a:t>Xpath</a:t>
            </a:r>
            <a:r>
              <a:rPr lang="ko-KR" altLang="en-US" sz="20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bhaya Libre Medium" panose="02000603000000000000" pitchFamily="2" charset="77"/>
              </a:rPr>
              <a:t>란</a:t>
            </a:r>
            <a:r>
              <a:rPr lang="en-US" altLang="ko-KR" sz="20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bhaya Libre Medium" panose="02000603000000000000" pitchFamily="2" charset="77"/>
              </a:rPr>
              <a:t>?</a:t>
            </a:r>
            <a:endParaRPr lang="en-US" sz="20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bhaya Libre Medium" panose="02000603000000000000" pitchFamily="2" charset="77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bhaya Libre Medium" panose="02000603000000000000" pitchFamily="2" charset="77"/>
              </a:rPr>
              <a:t>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W3C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표준으로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XML(Extensible Markup Language)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문서의 구조를 통해 경로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(Path)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위에 지정한 구문을 사용하여 항목을 배치하고 처리하는 방법을 기술하는 언어</a:t>
            </a:r>
            <a:endParaRPr lang="en-US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bhaya Libre Medium" panose="02000603000000000000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550864" y="1249796"/>
            <a:ext cx="4925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Raleway SemiBold" panose="020B0503030101060003" pitchFamily="34" charset="77"/>
                <a:ea typeface="Nunito Bold" charset="0"/>
                <a:cs typeface="Abhaya Libre Medium" panose="02000603000000000000" pitchFamily="2" charset="77"/>
              </a:rPr>
              <a:t>Selenium</a:t>
            </a:r>
            <a:r>
              <a:rPr lang="ko-KR" altLang="en-US" sz="2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bhaya Libre Medium" panose="02000603000000000000" pitchFamily="2" charset="77"/>
              </a:rPr>
              <a:t>을 활용한 동적 데이터 웹 </a:t>
            </a:r>
            <a:r>
              <a:rPr lang="ko-KR" altLang="en-US" sz="2000" b="1" dirty="0" err="1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bhaya Libre Medium" panose="02000603000000000000" pitchFamily="2" charset="77"/>
              </a:rPr>
              <a:t>크롤링</a:t>
            </a:r>
            <a:endParaRPr lang="en-US" sz="20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bhaya Libre Medium" panose="02000603000000000000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550864" y="538534"/>
            <a:ext cx="5989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ukta SemiBold" panose="020B0000000000000000" pitchFamily="34" charset="77"/>
              </a:rPr>
              <a:t>데이터 수집 방법</a:t>
            </a:r>
            <a:endParaRPr lang="en-US" sz="40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ukta SemiBold" panose="020B0000000000000000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575943" y="1945672"/>
            <a:ext cx="492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Raleway SemiBold" panose="020B0503030101060003" pitchFamily="34" charset="77"/>
                <a:ea typeface="나눔고딕" panose="020D0604000000000000" pitchFamily="50" charset="-127"/>
                <a:cs typeface="Abhaya Libre Medium" panose="02000603000000000000" pitchFamily="2" charset="77"/>
              </a:rPr>
              <a:t>클래스 및 함수 생성</a:t>
            </a:r>
            <a:endParaRPr lang="en-US" sz="16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bhaya Libre Medium" panose="02000603000000000000" pitchFamily="2" charset="7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43" y="2353765"/>
            <a:ext cx="4681587" cy="43371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171" y="2353765"/>
            <a:ext cx="4551230" cy="20474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50" y="4534221"/>
            <a:ext cx="4644086" cy="4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7222454" y="3010545"/>
            <a:ext cx="2820764" cy="185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BE92D-668B-214D-9A50-903EFC23ED2C}"/>
              </a:ext>
            </a:extLst>
          </p:cNvPr>
          <p:cNvSpPr txBox="1"/>
          <p:nvPr/>
        </p:nvSpPr>
        <p:spPr>
          <a:xfrm>
            <a:off x="7226387" y="2430000"/>
            <a:ext cx="281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Raleway SemiBold" panose="020B0503030101060003" pitchFamily="34" charset="77"/>
                <a:cs typeface="Abhaya Libre Medium" panose="02000603000000000000" pitchFamily="2" charset="77"/>
              </a:rPr>
              <a:t>Content 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6606423" y="4461276"/>
            <a:ext cx="2820764" cy="185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692909" y="4461276"/>
            <a:ext cx="4037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bhaya Libre" panose="02000603000000000000" pitchFamily="2" charset="77"/>
              </a:rPr>
              <a:t>데이터를 확인하고 수정해야 할 부분들을 체크</a:t>
            </a:r>
            <a:endParaRPr 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Abhaya Libre" panose="02000603000000000000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887119" y="2430000"/>
            <a:ext cx="2805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Raleway SemiBold" panose="020B0503030101060003" pitchFamily="34" charset="77"/>
                <a:cs typeface="Abhaya Libre Medium" panose="02000603000000000000" pitchFamily="2" charset="77"/>
              </a:rPr>
              <a:t>Content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550864" y="538534"/>
            <a:ext cx="5989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ukta SemiBold" panose="020B0000000000000000" pitchFamily="34" charset="77"/>
              </a:rPr>
              <a:t>Raw </a:t>
            </a:r>
            <a:r>
              <a:rPr lang="ko-KR" altLang="en-US" sz="4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ukta SemiBold" panose="020B0000000000000000" pitchFamily="34" charset="77"/>
              </a:rPr>
              <a:t>데이터 정제</a:t>
            </a:r>
            <a:endParaRPr lang="en-US" sz="40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ukta SemiBold" panose="020B0000000000000000" pitchFamily="34" charset="7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4" y="1827668"/>
            <a:ext cx="5925618" cy="2633608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V="1">
            <a:off x="888023" y="2463002"/>
            <a:ext cx="448408" cy="1670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4581574" y="3077641"/>
            <a:ext cx="297377" cy="394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903431" y="1137585"/>
            <a:ext cx="4433514" cy="3365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4800" b="1" dirty="0">
                <a:solidFill>
                  <a:schemeClr val="tx2"/>
                </a:solidFill>
                <a:latin typeface="Raleway SemiBold" panose="020B0503030101060003" pitchFamily="34" charset="77"/>
                <a:cs typeface="Arima Madurai Semi" pitchFamily="2" charset="77"/>
              </a:rPr>
              <a:t>A Picture Is Worth A Thousand Words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728155" y="4628100"/>
            <a:ext cx="4784066" cy="9426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000" dirty="0">
                <a:solidFill>
                  <a:schemeClr val="tx2"/>
                </a:solidFill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E722D21-85E3-634D-9D49-7A63B80B395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5396752" y="549275"/>
            <a:ext cx="558006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leway SemiBold" panose="020B0503030101060003" pitchFamily="34" charset="77"/>
                <a:cs typeface="Abhaya Libre ExtraBold" panose="02000603000000000000" pitchFamily="2" charset="77"/>
              </a:rPr>
              <a:t>Use big images to </a:t>
            </a: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leway SemiBold" panose="020B0503030101060003" pitchFamily="34" charset="77"/>
                <a:ea typeface="Nunito Bold" charset="0"/>
                <a:cs typeface="Abhaya Libre ExtraBold" panose="02000603000000000000" pitchFamily="2" charset="77"/>
              </a:rPr>
              <a:t>show your ideas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27D4271-BAA0-1147-9104-87B66006267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4016566" y="4849532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</a:rPr>
              <a:t>Title 01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28920" y="5400249"/>
            <a:ext cx="1372687" cy="91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600" dirty="0">
                <a:solidFill>
                  <a:schemeClr val="accent1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Your great description here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03774" y="4849532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</a:rPr>
              <a:t>Title 02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24140" y="5400249"/>
            <a:ext cx="1372687" cy="91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600" dirty="0">
                <a:solidFill>
                  <a:schemeClr val="accent2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Your great description here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014065" y="4849532"/>
            <a:ext cx="101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</a:rPr>
              <a:t>Title 03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33628" y="5400249"/>
            <a:ext cx="1372687" cy="91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600" dirty="0">
                <a:solidFill>
                  <a:schemeClr val="accent3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Your great description here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12973" y="4849532"/>
            <a:ext cx="1015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90000"/>
                  </a:schemeClr>
                </a:solidFill>
                <a:latin typeface="Raleway" panose="020B0503030101060003" pitchFamily="34" charset="77"/>
                <a:ea typeface="Roboto" charset="0"/>
                <a:cs typeface="Poppins" pitchFamily="2" charset="77"/>
              </a:rPr>
              <a:t>Title 04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34143" y="5400249"/>
            <a:ext cx="1372687" cy="91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600" dirty="0">
                <a:solidFill>
                  <a:schemeClr val="accent4">
                    <a:lumMod val="90000"/>
                  </a:schemeClr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Your great description here</a:t>
            </a:r>
          </a:p>
        </p:txBody>
      </p:sp>
      <p:sp>
        <p:nvSpPr>
          <p:cNvPr id="52" name="Block Arc 51"/>
          <p:cNvSpPr>
            <a:spLocks noChangeAspect="1"/>
          </p:cNvSpPr>
          <p:nvPr/>
        </p:nvSpPr>
        <p:spPr>
          <a:xfrm rot="10800000">
            <a:off x="3406496" y="2218423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Raleway" panose="020B0503030101060003" pitchFamily="34" charset="77"/>
            </a:endParaRPr>
          </a:p>
        </p:txBody>
      </p:sp>
      <p:sp>
        <p:nvSpPr>
          <p:cNvPr id="54" name="Block Arc 53"/>
          <p:cNvSpPr>
            <a:spLocks noChangeAspect="1"/>
          </p:cNvSpPr>
          <p:nvPr/>
        </p:nvSpPr>
        <p:spPr>
          <a:xfrm>
            <a:off x="5409986" y="2218423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Raleway" panose="020B0503030101060003" pitchFamily="34" charset="77"/>
            </a:endParaRPr>
          </a:p>
        </p:txBody>
      </p:sp>
      <p:sp>
        <p:nvSpPr>
          <p:cNvPr id="56" name="Block Arc 55"/>
          <p:cNvSpPr>
            <a:spLocks noChangeAspect="1"/>
          </p:cNvSpPr>
          <p:nvPr/>
        </p:nvSpPr>
        <p:spPr>
          <a:xfrm rot="10800000">
            <a:off x="7413476" y="2218424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Raleway" panose="020B0503030101060003" pitchFamily="34" charset="77"/>
            </a:endParaRPr>
          </a:p>
        </p:txBody>
      </p:sp>
      <p:sp>
        <p:nvSpPr>
          <p:cNvPr id="63" name="Block Arc 62"/>
          <p:cNvSpPr>
            <a:spLocks noChangeAspect="1"/>
          </p:cNvSpPr>
          <p:nvPr/>
        </p:nvSpPr>
        <p:spPr>
          <a:xfrm>
            <a:off x="9416966" y="2218426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Raleway" panose="020B0503030101060003" pitchFamily="34" charset="77"/>
            </a:endParaRPr>
          </a:p>
        </p:txBody>
      </p:sp>
      <p:sp>
        <p:nvSpPr>
          <p:cNvPr id="3" name="Block Arc 2"/>
          <p:cNvSpPr>
            <a:spLocks noChangeAspect="1"/>
          </p:cNvSpPr>
          <p:nvPr/>
        </p:nvSpPr>
        <p:spPr>
          <a:xfrm>
            <a:off x="3406496" y="2218423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Raleway" panose="020B0503030101060003" pitchFamily="34" charset="77"/>
            </a:endParaRPr>
          </a:p>
        </p:txBody>
      </p:sp>
      <p:sp>
        <p:nvSpPr>
          <p:cNvPr id="53" name="Block Arc 52"/>
          <p:cNvSpPr>
            <a:spLocks noChangeAspect="1"/>
          </p:cNvSpPr>
          <p:nvPr/>
        </p:nvSpPr>
        <p:spPr>
          <a:xfrm rot="10800000">
            <a:off x="5409986" y="2218423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Raleway" panose="020B0503030101060003" pitchFamily="34" charset="77"/>
            </a:endParaRPr>
          </a:p>
        </p:txBody>
      </p:sp>
      <p:sp>
        <p:nvSpPr>
          <p:cNvPr id="62" name="Block Arc 61"/>
          <p:cNvSpPr>
            <a:spLocks noChangeAspect="1"/>
          </p:cNvSpPr>
          <p:nvPr/>
        </p:nvSpPr>
        <p:spPr>
          <a:xfrm rot="10800000">
            <a:off x="9416966" y="2218426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4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Raleway" panose="020B0503030101060003" pitchFamily="34" charset="77"/>
            </a:endParaRPr>
          </a:p>
        </p:txBody>
      </p:sp>
      <p:sp>
        <p:nvSpPr>
          <p:cNvPr id="55" name="Block Arc 54"/>
          <p:cNvSpPr>
            <a:spLocks noChangeAspect="1"/>
          </p:cNvSpPr>
          <p:nvPr/>
        </p:nvSpPr>
        <p:spPr>
          <a:xfrm>
            <a:off x="7413476" y="2218424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Raleway" panose="020B0503030101060003" pitchFamily="34" charset="77"/>
            </a:endParaRPr>
          </a:p>
        </p:txBody>
      </p:sp>
      <p:sp>
        <p:nvSpPr>
          <p:cNvPr id="41" name="AutoShape 134"/>
          <p:cNvSpPr>
            <a:spLocks/>
          </p:cNvSpPr>
          <p:nvPr/>
        </p:nvSpPr>
        <p:spPr bwMode="auto">
          <a:xfrm>
            <a:off x="4311142" y="3160170"/>
            <a:ext cx="396820" cy="39518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7152"/>
                </a:moveTo>
                <a:cubicBezTo>
                  <a:pt x="21509" y="7979"/>
                  <a:pt x="21282" y="8750"/>
                  <a:pt x="20914" y="9461"/>
                </a:cubicBezTo>
                <a:cubicBezTo>
                  <a:pt x="20549" y="10173"/>
                  <a:pt x="20079" y="10791"/>
                  <a:pt x="19504" y="11311"/>
                </a:cubicBezTo>
                <a:cubicBezTo>
                  <a:pt x="18932" y="11836"/>
                  <a:pt x="18276" y="12245"/>
                  <a:pt x="17542" y="12545"/>
                </a:cubicBezTo>
                <a:cubicBezTo>
                  <a:pt x="16803" y="12838"/>
                  <a:pt x="16016" y="12988"/>
                  <a:pt x="15175" y="12988"/>
                </a:cubicBezTo>
                <a:cubicBezTo>
                  <a:pt x="14626" y="12988"/>
                  <a:pt x="14048" y="12914"/>
                  <a:pt x="13457" y="12759"/>
                </a:cubicBezTo>
                <a:lnTo>
                  <a:pt x="5243" y="20964"/>
                </a:lnTo>
                <a:cubicBezTo>
                  <a:pt x="4818" y="21385"/>
                  <a:pt x="4312" y="21599"/>
                  <a:pt x="3725" y="21599"/>
                </a:cubicBezTo>
                <a:cubicBezTo>
                  <a:pt x="3111" y="21599"/>
                  <a:pt x="2593" y="21388"/>
                  <a:pt x="2165" y="20964"/>
                </a:cubicBezTo>
                <a:cubicBezTo>
                  <a:pt x="1959" y="20758"/>
                  <a:pt x="1729" y="20544"/>
                  <a:pt x="1483" y="20320"/>
                </a:cubicBezTo>
                <a:cubicBezTo>
                  <a:pt x="1234" y="20100"/>
                  <a:pt x="999" y="19866"/>
                  <a:pt x="778" y="19617"/>
                </a:cubicBezTo>
                <a:cubicBezTo>
                  <a:pt x="557" y="19369"/>
                  <a:pt x="370" y="19106"/>
                  <a:pt x="223" y="18827"/>
                </a:cubicBezTo>
                <a:cubicBezTo>
                  <a:pt x="73" y="18547"/>
                  <a:pt x="0" y="18242"/>
                  <a:pt x="0" y="17909"/>
                </a:cubicBezTo>
                <a:cubicBezTo>
                  <a:pt x="0" y="17613"/>
                  <a:pt x="56" y="17330"/>
                  <a:pt x="169" y="17062"/>
                </a:cubicBezTo>
                <a:cubicBezTo>
                  <a:pt x="283" y="16797"/>
                  <a:pt x="438" y="16565"/>
                  <a:pt x="637" y="16367"/>
                </a:cubicBezTo>
                <a:lnTo>
                  <a:pt x="8893" y="8134"/>
                </a:lnTo>
                <a:cubicBezTo>
                  <a:pt x="8743" y="7541"/>
                  <a:pt x="8669" y="6993"/>
                  <a:pt x="8660" y="6485"/>
                </a:cubicBezTo>
                <a:cubicBezTo>
                  <a:pt x="8660" y="5604"/>
                  <a:pt x="8833" y="4766"/>
                  <a:pt x="9176" y="3964"/>
                </a:cubicBezTo>
                <a:cubicBezTo>
                  <a:pt x="9521" y="3168"/>
                  <a:pt x="9983" y="2479"/>
                  <a:pt x="10566" y="1897"/>
                </a:cubicBezTo>
                <a:cubicBezTo>
                  <a:pt x="11149" y="1315"/>
                  <a:pt x="11831" y="855"/>
                  <a:pt x="12621" y="513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79" y="0"/>
                  <a:pt x="16798" y="160"/>
                  <a:pt x="17588" y="485"/>
                </a:cubicBezTo>
                <a:cubicBezTo>
                  <a:pt x="18377" y="813"/>
                  <a:pt x="19077" y="1264"/>
                  <a:pt x="19683" y="1849"/>
                </a:cubicBezTo>
                <a:lnTo>
                  <a:pt x="13692" y="4037"/>
                </a:lnTo>
                <a:lnTo>
                  <a:pt x="13108" y="7228"/>
                </a:lnTo>
                <a:lnTo>
                  <a:pt x="15603" y="9295"/>
                </a:lnTo>
                <a:lnTo>
                  <a:pt x="21599" y="7152"/>
                </a:lnTo>
                <a:close/>
                <a:moveTo>
                  <a:pt x="3720" y="18991"/>
                </a:moveTo>
                <a:cubicBezTo>
                  <a:pt x="4017" y="18991"/>
                  <a:pt x="4269" y="18886"/>
                  <a:pt x="4479" y="18674"/>
                </a:cubicBezTo>
                <a:cubicBezTo>
                  <a:pt x="4688" y="18462"/>
                  <a:pt x="4790" y="18208"/>
                  <a:pt x="4790" y="17909"/>
                </a:cubicBezTo>
                <a:cubicBezTo>
                  <a:pt x="4790" y="17593"/>
                  <a:pt x="4685" y="17333"/>
                  <a:pt x="4473" y="17133"/>
                </a:cubicBezTo>
                <a:cubicBezTo>
                  <a:pt x="4261" y="16929"/>
                  <a:pt x="4009" y="16830"/>
                  <a:pt x="3720" y="16830"/>
                </a:cubicBezTo>
                <a:cubicBezTo>
                  <a:pt x="3403" y="16830"/>
                  <a:pt x="3145" y="16935"/>
                  <a:pt x="2941" y="17138"/>
                </a:cubicBezTo>
                <a:cubicBezTo>
                  <a:pt x="2737" y="17347"/>
                  <a:pt x="2638" y="17604"/>
                  <a:pt x="2638" y="17909"/>
                </a:cubicBezTo>
                <a:cubicBezTo>
                  <a:pt x="2638" y="18206"/>
                  <a:pt x="2737" y="18460"/>
                  <a:pt x="2941" y="18674"/>
                </a:cubicBezTo>
                <a:cubicBezTo>
                  <a:pt x="3145" y="18889"/>
                  <a:pt x="3403" y="18991"/>
                  <a:pt x="3720" y="18991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lIns="50783" tIns="50783" rIns="50783" bIns="50783" anchor="ctr"/>
          <a:lstStyle/>
          <a:p>
            <a:pPr defTabSz="457040">
              <a:defRPr/>
            </a:pPr>
            <a:endParaRPr lang="es-ES" sz="2949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Raleway" panose="020B0503030101060003" pitchFamily="34" charset="77"/>
              <a:cs typeface="Gill Sans" charset="0"/>
              <a:sym typeface="Gill Sans" charset="0"/>
            </a:endParaRPr>
          </a:p>
        </p:txBody>
      </p:sp>
      <p:sp>
        <p:nvSpPr>
          <p:cNvPr id="42" name="AutoShape 115"/>
          <p:cNvSpPr>
            <a:spLocks/>
          </p:cNvSpPr>
          <p:nvPr/>
        </p:nvSpPr>
        <p:spPr bwMode="auto">
          <a:xfrm>
            <a:off x="6323859" y="3161318"/>
            <a:ext cx="384890" cy="3848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57" y="18801"/>
                </a:moveTo>
                <a:cubicBezTo>
                  <a:pt x="21518" y="18965"/>
                  <a:pt x="21599" y="19177"/>
                  <a:pt x="21599" y="19436"/>
                </a:cubicBezTo>
                <a:cubicBezTo>
                  <a:pt x="21599" y="19580"/>
                  <a:pt x="21518" y="19775"/>
                  <a:pt x="21357" y="20018"/>
                </a:cubicBezTo>
                <a:cubicBezTo>
                  <a:pt x="21193" y="20261"/>
                  <a:pt x="20989" y="20504"/>
                  <a:pt x="20746" y="20741"/>
                </a:cubicBezTo>
                <a:cubicBezTo>
                  <a:pt x="20503" y="20978"/>
                  <a:pt x="20260" y="21184"/>
                  <a:pt x="20023" y="21348"/>
                </a:cubicBezTo>
                <a:cubicBezTo>
                  <a:pt x="19783" y="21518"/>
                  <a:pt x="19593" y="21599"/>
                  <a:pt x="19447" y="21599"/>
                </a:cubicBezTo>
                <a:cubicBezTo>
                  <a:pt x="19189" y="21599"/>
                  <a:pt x="18975" y="21515"/>
                  <a:pt x="18811" y="21343"/>
                </a:cubicBezTo>
                <a:lnTo>
                  <a:pt x="13957" y="16502"/>
                </a:lnTo>
                <a:cubicBezTo>
                  <a:pt x="13217" y="16980"/>
                  <a:pt x="12428" y="17350"/>
                  <a:pt x="11589" y="17604"/>
                </a:cubicBezTo>
                <a:cubicBezTo>
                  <a:pt x="10750" y="17864"/>
                  <a:pt x="9891" y="17991"/>
                  <a:pt x="9007" y="17991"/>
                </a:cubicBezTo>
                <a:cubicBezTo>
                  <a:pt x="7769" y="17991"/>
                  <a:pt x="6608" y="17759"/>
                  <a:pt x="5517" y="17290"/>
                </a:cubicBezTo>
                <a:cubicBezTo>
                  <a:pt x="4427" y="16822"/>
                  <a:pt x="3469" y="16175"/>
                  <a:pt x="2644" y="15353"/>
                </a:cubicBezTo>
                <a:cubicBezTo>
                  <a:pt x="1816" y="14534"/>
                  <a:pt x="1172" y="13580"/>
                  <a:pt x="700" y="12487"/>
                </a:cubicBezTo>
                <a:cubicBezTo>
                  <a:pt x="231" y="11400"/>
                  <a:pt x="0" y="10236"/>
                  <a:pt x="0" y="8999"/>
                </a:cubicBezTo>
                <a:cubicBezTo>
                  <a:pt x="0" y="7768"/>
                  <a:pt x="231" y="6602"/>
                  <a:pt x="700" y="5515"/>
                </a:cubicBezTo>
                <a:cubicBezTo>
                  <a:pt x="1169" y="4422"/>
                  <a:pt x="1816" y="3467"/>
                  <a:pt x="2644" y="2645"/>
                </a:cubicBezTo>
                <a:cubicBezTo>
                  <a:pt x="3469" y="1827"/>
                  <a:pt x="4424" y="1180"/>
                  <a:pt x="5512" y="708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4" y="0"/>
                  <a:pt x="11403" y="237"/>
                  <a:pt x="12488" y="708"/>
                </a:cubicBezTo>
                <a:cubicBezTo>
                  <a:pt x="13573" y="1180"/>
                  <a:pt x="14530" y="1827"/>
                  <a:pt x="15358" y="2645"/>
                </a:cubicBezTo>
                <a:cubicBezTo>
                  <a:pt x="16183" y="3467"/>
                  <a:pt x="16830" y="4422"/>
                  <a:pt x="17299" y="5515"/>
                </a:cubicBezTo>
                <a:cubicBezTo>
                  <a:pt x="17768" y="6602"/>
                  <a:pt x="18003" y="7768"/>
                  <a:pt x="18003" y="8999"/>
                </a:cubicBezTo>
                <a:cubicBezTo>
                  <a:pt x="18003" y="9886"/>
                  <a:pt x="17873" y="10747"/>
                  <a:pt x="17616" y="11589"/>
                </a:cubicBezTo>
                <a:cubicBezTo>
                  <a:pt x="17359" y="12433"/>
                  <a:pt x="16991" y="13218"/>
                  <a:pt x="16514" y="13947"/>
                </a:cubicBezTo>
                <a:lnTo>
                  <a:pt x="21357" y="18801"/>
                </a:lnTo>
                <a:close/>
                <a:moveTo>
                  <a:pt x="3596" y="8999"/>
                </a:moveTo>
                <a:cubicBezTo>
                  <a:pt x="3596" y="9759"/>
                  <a:pt x="3740" y="10465"/>
                  <a:pt x="4028" y="11117"/>
                </a:cubicBezTo>
                <a:cubicBezTo>
                  <a:pt x="4317" y="11770"/>
                  <a:pt x="4707" y="12337"/>
                  <a:pt x="5193" y="12820"/>
                </a:cubicBezTo>
                <a:cubicBezTo>
                  <a:pt x="5679" y="13300"/>
                  <a:pt x="6252" y="13684"/>
                  <a:pt x="6908" y="13969"/>
                </a:cubicBezTo>
                <a:cubicBezTo>
                  <a:pt x="7566" y="14252"/>
                  <a:pt x="8264" y="14393"/>
                  <a:pt x="9004" y="14393"/>
                </a:cubicBezTo>
                <a:cubicBezTo>
                  <a:pt x="9744" y="14393"/>
                  <a:pt x="10439" y="14252"/>
                  <a:pt x="11092" y="13969"/>
                </a:cubicBezTo>
                <a:cubicBezTo>
                  <a:pt x="11745" y="13684"/>
                  <a:pt x="12318" y="13300"/>
                  <a:pt x="12801" y="12820"/>
                </a:cubicBezTo>
                <a:cubicBezTo>
                  <a:pt x="13290" y="12337"/>
                  <a:pt x="13677" y="11770"/>
                  <a:pt x="13965" y="11117"/>
                </a:cubicBezTo>
                <a:cubicBezTo>
                  <a:pt x="14254" y="10465"/>
                  <a:pt x="14398" y="9759"/>
                  <a:pt x="14398" y="8999"/>
                </a:cubicBezTo>
                <a:cubicBezTo>
                  <a:pt x="14398" y="8259"/>
                  <a:pt x="14254" y="7565"/>
                  <a:pt x="13965" y="6912"/>
                </a:cubicBezTo>
                <a:cubicBezTo>
                  <a:pt x="13674" y="6257"/>
                  <a:pt x="13290" y="5684"/>
                  <a:pt x="12801" y="5192"/>
                </a:cubicBezTo>
                <a:cubicBezTo>
                  <a:pt x="12315" y="4704"/>
                  <a:pt x="11745" y="4317"/>
                  <a:pt x="11092" y="4032"/>
                </a:cubicBezTo>
                <a:cubicBezTo>
                  <a:pt x="10439" y="3749"/>
                  <a:pt x="9741" y="3605"/>
                  <a:pt x="9004" y="3605"/>
                </a:cubicBezTo>
                <a:cubicBezTo>
                  <a:pt x="8267" y="3605"/>
                  <a:pt x="7566" y="3749"/>
                  <a:pt x="6908" y="4032"/>
                </a:cubicBezTo>
                <a:cubicBezTo>
                  <a:pt x="6252" y="4317"/>
                  <a:pt x="5676" y="4704"/>
                  <a:pt x="5193" y="5192"/>
                </a:cubicBezTo>
                <a:cubicBezTo>
                  <a:pt x="4707" y="5684"/>
                  <a:pt x="4317" y="6257"/>
                  <a:pt x="4028" y="6912"/>
                </a:cubicBezTo>
                <a:cubicBezTo>
                  <a:pt x="3740" y="7565"/>
                  <a:pt x="3596" y="8256"/>
                  <a:pt x="3596" y="8999"/>
                </a:cubicBezTo>
                <a:moveTo>
                  <a:pt x="9007" y="5591"/>
                </a:moveTo>
                <a:cubicBezTo>
                  <a:pt x="9185" y="5591"/>
                  <a:pt x="9343" y="5656"/>
                  <a:pt x="9473" y="5785"/>
                </a:cubicBezTo>
                <a:cubicBezTo>
                  <a:pt x="9603" y="5918"/>
                  <a:pt x="9668" y="6082"/>
                  <a:pt x="9668" y="6279"/>
                </a:cubicBezTo>
                <a:cubicBezTo>
                  <a:pt x="9668" y="6460"/>
                  <a:pt x="9603" y="6616"/>
                  <a:pt x="9473" y="6745"/>
                </a:cubicBezTo>
                <a:cubicBezTo>
                  <a:pt x="9343" y="6878"/>
                  <a:pt x="9185" y="6943"/>
                  <a:pt x="9007" y="6943"/>
                </a:cubicBezTo>
                <a:cubicBezTo>
                  <a:pt x="8439" y="6943"/>
                  <a:pt x="7953" y="7144"/>
                  <a:pt x="7552" y="7536"/>
                </a:cubicBezTo>
                <a:cubicBezTo>
                  <a:pt x="7151" y="7934"/>
                  <a:pt x="6950" y="8423"/>
                  <a:pt x="6950" y="8996"/>
                </a:cubicBezTo>
                <a:cubicBezTo>
                  <a:pt x="6950" y="9180"/>
                  <a:pt x="6885" y="9332"/>
                  <a:pt x="6755" y="9465"/>
                </a:cubicBezTo>
                <a:cubicBezTo>
                  <a:pt x="6622" y="9595"/>
                  <a:pt x="6467" y="9657"/>
                  <a:pt x="6289" y="9657"/>
                </a:cubicBezTo>
                <a:cubicBezTo>
                  <a:pt x="6080" y="9657"/>
                  <a:pt x="5913" y="9595"/>
                  <a:pt x="5786" y="9465"/>
                </a:cubicBezTo>
                <a:cubicBezTo>
                  <a:pt x="5659" y="9332"/>
                  <a:pt x="5599" y="9180"/>
                  <a:pt x="5599" y="8996"/>
                </a:cubicBezTo>
                <a:cubicBezTo>
                  <a:pt x="5599" y="8539"/>
                  <a:pt x="5684" y="8104"/>
                  <a:pt x="5862" y="7686"/>
                </a:cubicBezTo>
                <a:cubicBezTo>
                  <a:pt x="6037" y="7271"/>
                  <a:pt x="6280" y="6907"/>
                  <a:pt x="6597" y="6590"/>
                </a:cubicBezTo>
                <a:cubicBezTo>
                  <a:pt x="6905" y="6277"/>
                  <a:pt x="7264" y="6028"/>
                  <a:pt x="7676" y="5856"/>
                </a:cubicBezTo>
                <a:cubicBezTo>
                  <a:pt x="8086" y="5681"/>
                  <a:pt x="8529" y="5591"/>
                  <a:pt x="9007" y="5591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lIns="19043" tIns="19043" rIns="19043" bIns="19043" anchor="ctr"/>
          <a:lstStyle/>
          <a:p>
            <a:pPr defTabSz="171382">
              <a:defRPr/>
            </a:pPr>
            <a:endParaRPr lang="es-ES" sz="1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Raleway" panose="020B0503030101060003" pitchFamily="34" charset="77"/>
              <a:cs typeface="Gill Sans" charset="0"/>
              <a:sym typeface="Gill Sans" charset="0"/>
            </a:endParaRPr>
          </a:p>
        </p:txBody>
      </p:sp>
      <p:sp>
        <p:nvSpPr>
          <p:cNvPr id="43" name="AutoShape 19"/>
          <p:cNvSpPr>
            <a:spLocks/>
          </p:cNvSpPr>
          <p:nvPr/>
        </p:nvSpPr>
        <p:spPr bwMode="auto">
          <a:xfrm>
            <a:off x="8350242" y="3188761"/>
            <a:ext cx="340568" cy="340568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lIns="19043" tIns="19043" rIns="19043" bIns="19043" anchor="ctr"/>
          <a:lstStyle/>
          <a:p>
            <a:pPr defTabSz="171382">
              <a:defRPr/>
            </a:pPr>
            <a:endParaRPr lang="es-ES" sz="1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Raleway" panose="020B0503030101060003" pitchFamily="34" charset="77"/>
              <a:cs typeface="Gill Sans" charset="0"/>
              <a:sym typeface="Gill Sans" charset="0"/>
            </a:endParaRPr>
          </a:p>
        </p:txBody>
      </p:sp>
      <p:sp>
        <p:nvSpPr>
          <p:cNvPr id="44" name="AutoShape 84"/>
          <p:cNvSpPr>
            <a:spLocks/>
          </p:cNvSpPr>
          <p:nvPr/>
        </p:nvSpPr>
        <p:spPr bwMode="auto">
          <a:xfrm>
            <a:off x="10358923" y="3199460"/>
            <a:ext cx="334891" cy="32787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92" y="0"/>
                </a:moveTo>
                <a:cubicBezTo>
                  <a:pt x="12101" y="0"/>
                  <a:pt x="13398" y="296"/>
                  <a:pt x="14685" y="897"/>
                </a:cubicBezTo>
                <a:cubicBezTo>
                  <a:pt x="15972" y="1496"/>
                  <a:pt x="17128" y="2309"/>
                  <a:pt x="18152" y="3337"/>
                </a:cubicBezTo>
                <a:cubicBezTo>
                  <a:pt x="19173" y="4365"/>
                  <a:pt x="20002" y="5565"/>
                  <a:pt x="20642" y="6941"/>
                </a:cubicBezTo>
                <a:cubicBezTo>
                  <a:pt x="21277" y="8313"/>
                  <a:pt x="21599" y="9784"/>
                  <a:pt x="21599" y="11354"/>
                </a:cubicBezTo>
                <a:cubicBezTo>
                  <a:pt x="21599" y="12995"/>
                  <a:pt x="21305" y="14571"/>
                  <a:pt x="20722" y="16085"/>
                </a:cubicBezTo>
                <a:lnTo>
                  <a:pt x="20416" y="16895"/>
                </a:lnTo>
                <a:lnTo>
                  <a:pt x="18455" y="17245"/>
                </a:lnTo>
                <a:cubicBezTo>
                  <a:pt x="18253" y="18183"/>
                  <a:pt x="17836" y="18965"/>
                  <a:pt x="17210" y="19589"/>
                </a:cubicBezTo>
                <a:cubicBezTo>
                  <a:pt x="16584" y="20207"/>
                  <a:pt x="15843" y="20521"/>
                  <a:pt x="14996" y="20521"/>
                </a:cubicBezTo>
                <a:lnTo>
                  <a:pt x="14996" y="21074"/>
                </a:lnTo>
                <a:cubicBezTo>
                  <a:pt x="14996" y="21218"/>
                  <a:pt x="14953" y="21343"/>
                  <a:pt x="14862" y="21447"/>
                </a:cubicBezTo>
                <a:cubicBezTo>
                  <a:pt x="14770" y="21549"/>
                  <a:pt x="14664" y="21599"/>
                  <a:pt x="14534" y="21599"/>
                </a:cubicBezTo>
                <a:lnTo>
                  <a:pt x="13633" y="21599"/>
                </a:lnTo>
                <a:cubicBezTo>
                  <a:pt x="13513" y="21599"/>
                  <a:pt x="13407" y="21549"/>
                  <a:pt x="13322" y="21447"/>
                </a:cubicBezTo>
                <a:cubicBezTo>
                  <a:pt x="13238" y="21343"/>
                  <a:pt x="13193" y="21218"/>
                  <a:pt x="13193" y="21074"/>
                </a:cubicBezTo>
                <a:lnTo>
                  <a:pt x="13193" y="11354"/>
                </a:lnTo>
                <a:cubicBezTo>
                  <a:pt x="13193" y="11210"/>
                  <a:pt x="13238" y="11081"/>
                  <a:pt x="13322" y="10970"/>
                </a:cubicBezTo>
                <a:cubicBezTo>
                  <a:pt x="13407" y="10857"/>
                  <a:pt x="13513" y="10798"/>
                  <a:pt x="13633" y="10798"/>
                </a:cubicBezTo>
                <a:lnTo>
                  <a:pt x="14534" y="10798"/>
                </a:lnTo>
                <a:cubicBezTo>
                  <a:pt x="14654" y="10798"/>
                  <a:pt x="14763" y="10857"/>
                  <a:pt x="14857" y="10970"/>
                </a:cubicBezTo>
                <a:cubicBezTo>
                  <a:pt x="14949" y="11081"/>
                  <a:pt x="14996" y="11210"/>
                  <a:pt x="14996" y="11354"/>
                </a:cubicBezTo>
                <a:lnTo>
                  <a:pt x="14996" y="11880"/>
                </a:lnTo>
                <a:cubicBezTo>
                  <a:pt x="15655" y="11880"/>
                  <a:pt x="16262" y="12077"/>
                  <a:pt x="16810" y="12476"/>
                </a:cubicBezTo>
                <a:cubicBezTo>
                  <a:pt x="17359" y="12874"/>
                  <a:pt x="17787" y="13396"/>
                  <a:pt x="18095" y="14046"/>
                </a:cubicBezTo>
                <a:lnTo>
                  <a:pt x="18533" y="13947"/>
                </a:lnTo>
                <a:cubicBezTo>
                  <a:pt x="18782" y="13136"/>
                  <a:pt x="18900" y="12272"/>
                  <a:pt x="18893" y="11354"/>
                </a:cubicBezTo>
                <a:cubicBezTo>
                  <a:pt x="18893" y="10228"/>
                  <a:pt x="18648" y="9177"/>
                  <a:pt x="18156" y="8194"/>
                </a:cubicBezTo>
                <a:cubicBezTo>
                  <a:pt x="17665" y="7220"/>
                  <a:pt x="17024" y="6362"/>
                  <a:pt x="16238" y="5622"/>
                </a:cubicBezTo>
                <a:cubicBezTo>
                  <a:pt x="15455" y="4882"/>
                  <a:pt x="14584" y="4300"/>
                  <a:pt x="13621" y="3877"/>
                </a:cubicBezTo>
                <a:cubicBezTo>
                  <a:pt x="12659" y="3456"/>
                  <a:pt x="11717" y="3241"/>
                  <a:pt x="10792" y="3241"/>
                </a:cubicBezTo>
                <a:cubicBezTo>
                  <a:pt x="9868" y="3241"/>
                  <a:pt x="8929" y="3456"/>
                  <a:pt x="7971" y="3877"/>
                </a:cubicBezTo>
                <a:cubicBezTo>
                  <a:pt x="7015" y="4300"/>
                  <a:pt x="6140" y="4879"/>
                  <a:pt x="5358" y="5608"/>
                </a:cubicBezTo>
                <a:cubicBezTo>
                  <a:pt x="4572" y="6336"/>
                  <a:pt x="3934" y="7198"/>
                  <a:pt x="3443" y="8183"/>
                </a:cubicBezTo>
                <a:cubicBezTo>
                  <a:pt x="2951" y="9171"/>
                  <a:pt x="2704" y="10219"/>
                  <a:pt x="2704" y="11329"/>
                </a:cubicBezTo>
                <a:cubicBezTo>
                  <a:pt x="2704" y="12267"/>
                  <a:pt x="2824" y="13136"/>
                  <a:pt x="3066" y="13947"/>
                </a:cubicBezTo>
                <a:lnTo>
                  <a:pt x="3504" y="14046"/>
                </a:lnTo>
                <a:cubicBezTo>
                  <a:pt x="3812" y="13396"/>
                  <a:pt x="4240" y="12874"/>
                  <a:pt x="4789" y="12476"/>
                </a:cubicBezTo>
                <a:cubicBezTo>
                  <a:pt x="5337" y="12077"/>
                  <a:pt x="5942" y="11880"/>
                  <a:pt x="6603" y="11880"/>
                </a:cubicBezTo>
                <a:lnTo>
                  <a:pt x="6603" y="11354"/>
                </a:lnTo>
                <a:cubicBezTo>
                  <a:pt x="6603" y="11210"/>
                  <a:pt x="6646" y="11081"/>
                  <a:pt x="6737" y="10970"/>
                </a:cubicBezTo>
                <a:cubicBezTo>
                  <a:pt x="6827" y="10857"/>
                  <a:pt x="6935" y="10798"/>
                  <a:pt x="7065" y="10798"/>
                </a:cubicBezTo>
                <a:lnTo>
                  <a:pt x="7966" y="10798"/>
                </a:lnTo>
                <a:cubicBezTo>
                  <a:pt x="8086" y="10798"/>
                  <a:pt x="8187" y="10857"/>
                  <a:pt x="8270" y="10970"/>
                </a:cubicBezTo>
                <a:cubicBezTo>
                  <a:pt x="8352" y="11081"/>
                  <a:pt x="8392" y="11210"/>
                  <a:pt x="8392" y="11354"/>
                </a:cubicBezTo>
                <a:lnTo>
                  <a:pt x="8392" y="21074"/>
                </a:lnTo>
                <a:cubicBezTo>
                  <a:pt x="8392" y="21218"/>
                  <a:pt x="8352" y="21343"/>
                  <a:pt x="8270" y="21447"/>
                </a:cubicBezTo>
                <a:cubicBezTo>
                  <a:pt x="8187" y="21549"/>
                  <a:pt x="8086" y="21599"/>
                  <a:pt x="7966" y="21599"/>
                </a:cubicBezTo>
                <a:lnTo>
                  <a:pt x="7065" y="21599"/>
                </a:lnTo>
                <a:cubicBezTo>
                  <a:pt x="6945" y="21599"/>
                  <a:pt x="6836" y="21549"/>
                  <a:pt x="6742" y="21447"/>
                </a:cubicBezTo>
                <a:cubicBezTo>
                  <a:pt x="6650" y="21343"/>
                  <a:pt x="6603" y="21218"/>
                  <a:pt x="6603" y="21074"/>
                </a:cubicBezTo>
                <a:lnTo>
                  <a:pt x="6603" y="20521"/>
                </a:lnTo>
                <a:cubicBezTo>
                  <a:pt x="6189" y="20521"/>
                  <a:pt x="5789" y="20436"/>
                  <a:pt x="5403" y="20270"/>
                </a:cubicBezTo>
                <a:cubicBezTo>
                  <a:pt x="5015" y="20103"/>
                  <a:pt x="4671" y="19877"/>
                  <a:pt x="4370" y="19589"/>
                </a:cubicBezTo>
                <a:cubicBezTo>
                  <a:pt x="4073" y="19298"/>
                  <a:pt x="3814" y="18956"/>
                  <a:pt x="3598" y="18558"/>
                </a:cubicBezTo>
                <a:cubicBezTo>
                  <a:pt x="3388" y="18163"/>
                  <a:pt x="3233" y="17725"/>
                  <a:pt x="3144" y="17245"/>
                </a:cubicBezTo>
                <a:lnTo>
                  <a:pt x="1172" y="16895"/>
                </a:lnTo>
                <a:lnTo>
                  <a:pt x="877" y="16085"/>
                </a:lnTo>
                <a:cubicBezTo>
                  <a:pt x="294" y="14571"/>
                  <a:pt x="0" y="12987"/>
                  <a:pt x="0" y="11326"/>
                </a:cubicBezTo>
                <a:cubicBezTo>
                  <a:pt x="0" y="9776"/>
                  <a:pt x="320" y="8310"/>
                  <a:pt x="957" y="6938"/>
                </a:cubicBezTo>
                <a:cubicBezTo>
                  <a:pt x="1595" y="5563"/>
                  <a:pt x="2426" y="4363"/>
                  <a:pt x="3447" y="3335"/>
                </a:cubicBezTo>
                <a:cubicBezTo>
                  <a:pt x="4469" y="2307"/>
                  <a:pt x="5622" y="1493"/>
                  <a:pt x="6909" y="895"/>
                </a:cubicBezTo>
                <a:cubicBezTo>
                  <a:pt x="8192" y="296"/>
                  <a:pt x="9486" y="0"/>
                  <a:pt x="10792" y="0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lIns="19043" tIns="19043" rIns="19043" bIns="19043" anchor="ctr"/>
          <a:lstStyle/>
          <a:p>
            <a:pPr defTabSz="171382">
              <a:defRPr/>
            </a:pPr>
            <a:endParaRPr lang="es-ES" sz="1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Raleway" panose="020B0503030101060003" pitchFamily="34" charset="77"/>
              <a:cs typeface="Gill Sans" charset="0"/>
              <a:sym typeface="Gill Sans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DB2300-4991-764A-9203-8AC1D009A5CB}"/>
              </a:ext>
            </a:extLst>
          </p:cNvPr>
          <p:cNvSpPr>
            <a:spLocks/>
          </p:cNvSpPr>
          <p:nvPr/>
        </p:nvSpPr>
        <p:spPr bwMode="auto">
          <a:xfrm>
            <a:off x="4619626" y="852686"/>
            <a:ext cx="702151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  <a:sym typeface="Bebas Neue" charset="0"/>
              </a:rPr>
              <a:t>Shapes to explain ideas</a:t>
            </a:r>
            <a:endParaRPr lang="en-US" sz="4000" b="1" dirty="0">
              <a:solidFill>
                <a:schemeClr val="accent2"/>
              </a:solidFill>
              <a:latin typeface="Raleway" panose="020B0503030101060003" pitchFamily="34" charset="77"/>
              <a:ea typeface="Roboto" charset="0"/>
              <a:cs typeface="Poppins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9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iamond 16">
            <a:extLst>
              <a:ext uri="{FF2B5EF4-FFF2-40B4-BE49-F238E27FC236}">
                <a16:creationId xmlns:a16="http://schemas.microsoft.com/office/drawing/2014/main" id="{C8FA4579-93A6-E34C-A432-6A00D28AD620}"/>
              </a:ext>
            </a:extLst>
          </p:cNvPr>
          <p:cNvSpPr>
            <a:spLocks noChangeAspect="1"/>
          </p:cNvSpPr>
          <p:nvPr/>
        </p:nvSpPr>
        <p:spPr>
          <a:xfrm>
            <a:off x="9301703" y="2585575"/>
            <a:ext cx="2342047" cy="2340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171FDED5-DEC6-404B-99C0-B803B2B60142}"/>
              </a:ext>
            </a:extLst>
          </p:cNvPr>
          <p:cNvSpPr>
            <a:spLocks noChangeAspect="1"/>
          </p:cNvSpPr>
          <p:nvPr/>
        </p:nvSpPr>
        <p:spPr>
          <a:xfrm>
            <a:off x="6335765" y="2585575"/>
            <a:ext cx="2342047" cy="2340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A1D8C615-9CE8-B947-99A7-05C64FF93E2F}"/>
              </a:ext>
            </a:extLst>
          </p:cNvPr>
          <p:cNvSpPr>
            <a:spLocks noChangeAspect="1"/>
          </p:cNvSpPr>
          <p:nvPr/>
        </p:nvSpPr>
        <p:spPr>
          <a:xfrm>
            <a:off x="3362685" y="2602984"/>
            <a:ext cx="2342047" cy="234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Shape 2641"/>
          <p:cNvSpPr/>
          <p:nvPr/>
        </p:nvSpPr>
        <p:spPr>
          <a:xfrm>
            <a:off x="4140761" y="3491524"/>
            <a:ext cx="828391" cy="527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Raleway" panose="020B0503030101060003" pitchFamily="34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1" name="Shape 2688"/>
          <p:cNvSpPr/>
          <p:nvPr/>
        </p:nvSpPr>
        <p:spPr>
          <a:xfrm>
            <a:off x="7089152" y="3356498"/>
            <a:ext cx="828390" cy="828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aleway" panose="020B0503030101060003" pitchFamily="34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2" name="Shape 2783"/>
          <p:cNvSpPr/>
          <p:nvPr/>
        </p:nvSpPr>
        <p:spPr>
          <a:xfrm>
            <a:off x="10052722" y="3408259"/>
            <a:ext cx="828390" cy="715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Raleway" panose="020B0503030101060003" pitchFamily="34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51532" y="5049043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Service 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62039" y="5034527"/>
            <a:ext cx="1396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Service 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06605" y="503452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Service 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23EF-3C28-CD44-8631-B0D3A78B67DB}"/>
              </a:ext>
            </a:extLst>
          </p:cNvPr>
          <p:cNvSpPr txBox="1"/>
          <p:nvPr/>
        </p:nvSpPr>
        <p:spPr>
          <a:xfrm>
            <a:off x="5617029" y="1160463"/>
            <a:ext cx="6024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Raleway" panose="020B0503030101060003" pitchFamily="34" charset="77"/>
                <a:ea typeface="Nunito Bold" charset="0"/>
                <a:cs typeface="Arima Madurai" pitchFamily="2" charset="77"/>
              </a:rPr>
              <a:t>Features with icons</a:t>
            </a:r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B6926347-1132-5A49-AFEE-3415F7CDC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039" y="457200"/>
            <a:ext cx="1588" cy="1588"/>
          </a:xfrm>
          <a:custGeom>
            <a:avLst/>
            <a:gdLst>
              <a:gd name="T0" fmla="*/ 3 w 4"/>
              <a:gd name="T1" fmla="*/ 0 h 1"/>
              <a:gd name="T2" fmla="*/ 0 w 4"/>
              <a:gd name="T3" fmla="*/ 0 h 1"/>
              <a:gd name="T4" fmla="*/ 0 w 4"/>
              <a:gd name="T5" fmla="*/ 0 h 1"/>
              <a:gd name="T6" fmla="*/ 3 w 4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">
                <a:moveTo>
                  <a:pt x="3" y="0"/>
                </a:moveTo>
                <a:lnTo>
                  <a:pt x="0" y="0"/>
                </a:lnTo>
                <a:lnTo>
                  <a:pt x="0" y="0"/>
                </a:lnTo>
                <a:cubicBezTo>
                  <a:pt x="1" y="0"/>
                  <a:pt x="2" y="0"/>
                  <a:pt x="3" y="0"/>
                </a:cubicBezTo>
              </a:path>
            </a:pathLst>
          </a:custGeom>
          <a:solidFill>
            <a:srgbClr val="464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dirty="0">
              <a:latin typeface="Raleway" panose="020B0503030101060003" pitchFamily="34" charset="77"/>
            </a:endParaRPr>
          </a:p>
        </p:txBody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192437BA-DBE6-9949-8AC3-D9BAF2EF9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4452" y="717550"/>
            <a:ext cx="6350" cy="1588"/>
          </a:xfrm>
          <a:custGeom>
            <a:avLst/>
            <a:gdLst>
              <a:gd name="T0" fmla="*/ 9 w 17"/>
              <a:gd name="T1" fmla="*/ 0 h 1"/>
              <a:gd name="T2" fmla="*/ 9 w 17"/>
              <a:gd name="T3" fmla="*/ 0 h 1"/>
              <a:gd name="T4" fmla="*/ 15 w 17"/>
              <a:gd name="T5" fmla="*/ 0 h 1"/>
              <a:gd name="T6" fmla="*/ 15 w 17"/>
              <a:gd name="T7" fmla="*/ 0 h 1"/>
              <a:gd name="T8" fmla="*/ 9 w 17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">
                <a:moveTo>
                  <a:pt x="9" y="0"/>
                </a:moveTo>
                <a:lnTo>
                  <a:pt x="9" y="0"/>
                </a:lnTo>
                <a:cubicBezTo>
                  <a:pt x="11" y="0"/>
                  <a:pt x="13" y="0"/>
                  <a:pt x="15" y="0"/>
                </a:cubicBezTo>
                <a:lnTo>
                  <a:pt x="15" y="0"/>
                </a:lnTo>
                <a:cubicBezTo>
                  <a:pt x="16" y="0"/>
                  <a:pt x="0" y="0"/>
                  <a:pt x="9" y="0"/>
                </a:cubicBezTo>
              </a:path>
            </a:pathLst>
          </a:custGeom>
          <a:solidFill>
            <a:srgbClr val="464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dirty="0">
              <a:latin typeface="Raleway" panose="020B0503030101060003" pitchFamily="34" charset="77"/>
            </a:endParaRP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2B8107D7-4D0B-0F4F-ACCC-FF33C71E3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6142038"/>
            <a:ext cx="1588" cy="1587"/>
          </a:xfrm>
          <a:custGeom>
            <a:avLst/>
            <a:gdLst>
              <a:gd name="T0" fmla="*/ 0 w 1"/>
              <a:gd name="T1" fmla="*/ 0 h 2"/>
              <a:gd name="T2" fmla="*/ 0 w 1"/>
              <a:gd name="T3" fmla="*/ 0 h 2"/>
              <a:gd name="T4" fmla="*/ 0 w 1"/>
              <a:gd name="T5" fmla="*/ 1 h 2"/>
              <a:gd name="T6" fmla="*/ 0 w 1"/>
              <a:gd name="T7" fmla="*/ 1 h 2"/>
              <a:gd name="T8" fmla="*/ 0 w 1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0" y="0"/>
                </a:moveTo>
                <a:lnTo>
                  <a:pt x="0" y="0"/>
                </a:lnTo>
                <a:cubicBezTo>
                  <a:pt x="0" y="1"/>
                  <a:pt x="0" y="1"/>
                  <a:pt x="0" y="1"/>
                </a:cubicBezTo>
                <a:lnTo>
                  <a:pt x="0" y="1"/>
                </a:lnTo>
                <a:lnTo>
                  <a:pt x="0" y="0"/>
                </a:lnTo>
              </a:path>
            </a:pathLst>
          </a:custGeom>
          <a:solidFill>
            <a:srgbClr val="464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80025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296228"/>
              </p:ext>
            </p:extLst>
          </p:nvPr>
        </p:nvGraphicFramePr>
        <p:xfrm>
          <a:off x="550863" y="2348635"/>
          <a:ext cx="8448126" cy="30940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08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0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3511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tx2"/>
                        </a:solidFill>
                        <a:latin typeface="Raleway" panose="020B0503030101060003" pitchFamily="34" charset="77"/>
                        <a:ea typeface="Roboto" charset="0"/>
                        <a:cs typeface="Arima Madurai" pitchFamily="2" charset="77"/>
                      </a:endParaRPr>
                    </a:p>
                  </a:txBody>
                  <a:tcPr marL="0" marR="0" marT="280416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2"/>
                          </a:solidFill>
                          <a:latin typeface="Raleway" panose="020B0503030101060003" pitchFamily="34" charset="77"/>
                          <a:cs typeface="Abhaya Libre Medium" panose="02000603000000000000" pitchFamily="2" charset="77"/>
                        </a:rPr>
                        <a:t>A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Raleway" panose="020B0503030101060003" pitchFamily="34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2"/>
                          </a:solidFill>
                          <a:latin typeface="Raleway" panose="020B0503030101060003" pitchFamily="34" charset="77"/>
                          <a:cs typeface="Abhaya Libre Medium" panose="02000603000000000000" pitchFamily="2" charset="77"/>
                        </a:rPr>
                        <a:t>B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Raleway" panose="020B0503030101060003" pitchFamily="34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2"/>
                          </a:solidFill>
                          <a:latin typeface="Raleway" panose="020B0503030101060003" pitchFamily="34" charset="77"/>
                          <a:cs typeface="Abhaya Libre Medium" panose="02000603000000000000" pitchFamily="2" charset="77"/>
                        </a:rPr>
                        <a:t>C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Raleway" panose="020B0503030101060003" pitchFamily="34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51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2"/>
                          </a:solidFill>
                          <a:latin typeface="Raleway" panose="020B0503030101060003" pitchFamily="34" charset="77"/>
                          <a:cs typeface="Abhaya Libre Medium" panose="02000603000000000000" pitchFamily="2" charset="77"/>
                        </a:rPr>
                        <a:t>Content A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Raleway" panose="020B0503030101060003" pitchFamily="34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aleway" panose="020B0503030101060003" pitchFamily="34" charset="77"/>
                          <a:cs typeface="Abhaya Libre" panose="02000603000000000000" pitchFamily="2" charset="77"/>
                        </a:rPr>
                        <a:t>100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Raleway" panose="020B0503030101060003" pitchFamily="34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aleway" panose="020B0503030101060003" pitchFamily="34" charset="77"/>
                          <a:cs typeface="Abhaya Libre" panose="02000603000000000000" pitchFamily="2" charset="77"/>
                        </a:rPr>
                        <a:t>200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Raleway" panose="020B0503030101060003" pitchFamily="34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aleway" panose="020B0503030101060003" pitchFamily="34" charset="77"/>
                          <a:cs typeface="Abhaya Libre" panose="02000603000000000000" pitchFamily="2" charset="77"/>
                        </a:rPr>
                        <a:t>400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Raleway" panose="020B0503030101060003" pitchFamily="34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51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2"/>
                          </a:solidFill>
                          <a:latin typeface="Raleway" panose="020B0503030101060003" pitchFamily="34" charset="77"/>
                          <a:cs typeface="Abhaya Libre Medium" panose="02000603000000000000" pitchFamily="2" charset="77"/>
                        </a:rPr>
                        <a:t>Content B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Raleway" panose="020B0503030101060003" pitchFamily="34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aleway" panose="020B0503030101060003" pitchFamily="34" charset="77"/>
                          <a:cs typeface="Abhaya Libre" panose="02000603000000000000" pitchFamily="2" charset="77"/>
                        </a:rPr>
                        <a:t>$67,000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Raleway" panose="020B0503030101060003" pitchFamily="34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aleway" panose="020B0503030101060003" pitchFamily="34" charset="77"/>
                          <a:cs typeface="Abhaya Libre" panose="02000603000000000000" pitchFamily="2" charset="77"/>
                        </a:rPr>
                        <a:t>$56,000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Raleway" panose="020B0503030101060003" pitchFamily="34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aleway" panose="020B0503030101060003" pitchFamily="34" charset="77"/>
                          <a:cs typeface="Abhaya Libre" panose="02000603000000000000" pitchFamily="2" charset="77"/>
                        </a:rPr>
                        <a:t>$78,000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Raleway" panose="020B0503030101060003" pitchFamily="34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351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2"/>
                          </a:solidFill>
                          <a:latin typeface="Raleway" panose="020B0503030101060003" pitchFamily="34" charset="77"/>
                          <a:cs typeface="Abhaya Libre Medium" panose="02000603000000000000" pitchFamily="2" charset="77"/>
                        </a:rPr>
                        <a:t>Content C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Raleway" panose="020B0503030101060003" pitchFamily="34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aleway" panose="020B0503030101060003" pitchFamily="34" charset="77"/>
                          <a:cs typeface="Abhaya Libre" panose="02000603000000000000" pitchFamily="2" charset="77"/>
                        </a:rPr>
                        <a:t>4500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Raleway" panose="020B0503030101060003" pitchFamily="34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aleway" panose="020B0503030101060003" pitchFamily="34" charset="77"/>
                          <a:cs typeface="Abhaya Libre" panose="02000603000000000000" pitchFamily="2" charset="77"/>
                        </a:rPr>
                        <a:t>60000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Raleway" panose="020B0503030101060003" pitchFamily="34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aleway" panose="020B0503030101060003" pitchFamily="34" charset="77"/>
                          <a:cs typeface="Abhaya Libre" panose="02000603000000000000" pitchFamily="2" charset="77"/>
                        </a:rPr>
                        <a:t>$8,000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Raleway" panose="020B0503030101060003" pitchFamily="34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0863" y="1160463"/>
            <a:ext cx="6111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Raleway" panose="020B0503030101060003" pitchFamily="34" charset="77"/>
                <a:cs typeface="Arima Madurai" pitchFamily="2" charset="77"/>
              </a:rPr>
              <a:t>Tables to compare data</a:t>
            </a:r>
          </a:p>
        </p:txBody>
      </p:sp>
    </p:spTree>
    <p:extLst>
      <p:ext uri="{BB962C8B-B14F-4D97-AF65-F5344CB8AC3E}">
        <p14:creationId xmlns:p14="http://schemas.microsoft.com/office/powerpoint/2010/main" val="532940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09"/>
          <p:cNvSpPr>
            <a:spLocks noChangeAspect="1" noChangeArrowheads="1"/>
          </p:cNvSpPr>
          <p:nvPr/>
        </p:nvSpPr>
        <p:spPr bwMode="auto">
          <a:xfrm>
            <a:off x="898854" y="1468788"/>
            <a:ext cx="10406960" cy="5086667"/>
          </a:xfrm>
          <a:custGeom>
            <a:avLst/>
            <a:gdLst>
              <a:gd name="T0" fmla="*/ 18255 w 19590"/>
              <a:gd name="T1" fmla="*/ 8875 h 9575"/>
              <a:gd name="T2" fmla="*/ 16624 w 19590"/>
              <a:gd name="T3" fmla="*/ 6878 h 9575"/>
              <a:gd name="T4" fmla="*/ 16002 w 19590"/>
              <a:gd name="T5" fmla="*/ 8039 h 9575"/>
              <a:gd name="T6" fmla="*/ 17093 w 19590"/>
              <a:gd name="T7" fmla="*/ 7084 h 9575"/>
              <a:gd name="T8" fmla="*/ 17081 w 19590"/>
              <a:gd name="T9" fmla="*/ 6629 h 9575"/>
              <a:gd name="T10" fmla="*/ 16245 w 19590"/>
              <a:gd name="T11" fmla="*/ 6397 h 9575"/>
              <a:gd name="T12" fmla="*/ 16031 w 19590"/>
              <a:gd name="T13" fmla="*/ 6718 h 9575"/>
              <a:gd name="T14" fmla="*/ 15148 w 19590"/>
              <a:gd name="T15" fmla="*/ 6261 h 9575"/>
              <a:gd name="T16" fmla="*/ 14531 w 19590"/>
              <a:gd name="T17" fmla="*/ 6107 h 9575"/>
              <a:gd name="T18" fmla="*/ 15913 w 19590"/>
              <a:gd name="T19" fmla="*/ 5686 h 9575"/>
              <a:gd name="T20" fmla="*/ 15753 w 19590"/>
              <a:gd name="T21" fmla="*/ 4939 h 9575"/>
              <a:gd name="T22" fmla="*/ 16624 w 19590"/>
              <a:gd name="T23" fmla="*/ 4257 h 9575"/>
              <a:gd name="T24" fmla="*/ 17140 w 19590"/>
              <a:gd name="T25" fmla="*/ 1044 h 9575"/>
              <a:gd name="T26" fmla="*/ 15017 w 19590"/>
              <a:gd name="T27" fmla="*/ 700 h 9575"/>
              <a:gd name="T28" fmla="*/ 14170 w 19590"/>
              <a:gd name="T29" fmla="*/ 415 h 9575"/>
              <a:gd name="T30" fmla="*/ 12913 w 19590"/>
              <a:gd name="T31" fmla="*/ 854 h 9575"/>
              <a:gd name="T32" fmla="*/ 12136 w 19590"/>
              <a:gd name="T33" fmla="*/ 397 h 9575"/>
              <a:gd name="T34" fmla="*/ 10179 w 19590"/>
              <a:gd name="T35" fmla="*/ 468 h 9575"/>
              <a:gd name="T36" fmla="*/ 9865 w 19590"/>
              <a:gd name="T37" fmla="*/ 694 h 9575"/>
              <a:gd name="T38" fmla="*/ 17976 w 19590"/>
              <a:gd name="T39" fmla="*/ 2810 h 9575"/>
              <a:gd name="T40" fmla="*/ 19292 w 19590"/>
              <a:gd name="T41" fmla="*/ 1868 h 9575"/>
              <a:gd name="T42" fmla="*/ 16992 w 19590"/>
              <a:gd name="T43" fmla="*/ 1310 h 9575"/>
              <a:gd name="T44" fmla="*/ 15005 w 19590"/>
              <a:gd name="T45" fmla="*/ 1215 h 9575"/>
              <a:gd name="T46" fmla="*/ 13553 w 19590"/>
              <a:gd name="T47" fmla="*/ 1364 h 9575"/>
              <a:gd name="T48" fmla="*/ 13108 w 19590"/>
              <a:gd name="T49" fmla="*/ 1589 h 9575"/>
              <a:gd name="T50" fmla="*/ 11661 w 19590"/>
              <a:gd name="T51" fmla="*/ 1862 h 9575"/>
              <a:gd name="T52" fmla="*/ 10962 w 19590"/>
              <a:gd name="T53" fmla="*/ 1619 h 9575"/>
              <a:gd name="T54" fmla="*/ 9800 w 19590"/>
              <a:gd name="T55" fmla="*/ 2010 h 9575"/>
              <a:gd name="T56" fmla="*/ 10274 w 19590"/>
              <a:gd name="T57" fmla="*/ 2129 h 9575"/>
              <a:gd name="T58" fmla="*/ 10055 w 19590"/>
              <a:gd name="T59" fmla="*/ 2893 h 9575"/>
              <a:gd name="T60" fmla="*/ 8650 w 19590"/>
              <a:gd name="T61" fmla="*/ 3682 h 9575"/>
              <a:gd name="T62" fmla="*/ 10037 w 19590"/>
              <a:gd name="T63" fmla="*/ 3783 h 9575"/>
              <a:gd name="T64" fmla="*/ 10695 w 19590"/>
              <a:gd name="T65" fmla="*/ 4115 h 9575"/>
              <a:gd name="T66" fmla="*/ 11501 w 19590"/>
              <a:gd name="T67" fmla="*/ 5461 h 9575"/>
              <a:gd name="T68" fmla="*/ 12438 w 19590"/>
              <a:gd name="T69" fmla="*/ 4791 h 9575"/>
              <a:gd name="T70" fmla="*/ 14377 w 19590"/>
              <a:gd name="T71" fmla="*/ 5318 h 9575"/>
              <a:gd name="T72" fmla="*/ 15000 w 19590"/>
              <a:gd name="T73" fmla="*/ 5034 h 9575"/>
              <a:gd name="T74" fmla="*/ 15996 w 19590"/>
              <a:gd name="T75" fmla="*/ 4038 h 9575"/>
              <a:gd name="T76" fmla="*/ 16980 w 19590"/>
              <a:gd name="T77" fmla="*/ 3042 h 9575"/>
              <a:gd name="T78" fmla="*/ 9054 w 19590"/>
              <a:gd name="T79" fmla="*/ 2822 h 9575"/>
              <a:gd name="T80" fmla="*/ 8816 w 19590"/>
              <a:gd name="T81" fmla="*/ 2976 h 9575"/>
              <a:gd name="T82" fmla="*/ 8176 w 19590"/>
              <a:gd name="T83" fmla="*/ 5099 h 9575"/>
              <a:gd name="T84" fmla="*/ 11039 w 19590"/>
              <a:gd name="T85" fmla="*/ 7321 h 9575"/>
              <a:gd name="T86" fmla="*/ 5277 w 19590"/>
              <a:gd name="T87" fmla="*/ 9509 h 9575"/>
              <a:gd name="T88" fmla="*/ 6403 w 19590"/>
              <a:gd name="T89" fmla="*/ 7926 h 9575"/>
              <a:gd name="T90" fmla="*/ 6350 w 19590"/>
              <a:gd name="T91" fmla="*/ 5976 h 9575"/>
              <a:gd name="T92" fmla="*/ 4720 w 19590"/>
              <a:gd name="T93" fmla="*/ 6522 h 9575"/>
              <a:gd name="T94" fmla="*/ 5123 w 19590"/>
              <a:gd name="T95" fmla="*/ 8887 h 9575"/>
              <a:gd name="T96" fmla="*/ 5710 w 19590"/>
              <a:gd name="T97" fmla="*/ 3279 h 9575"/>
              <a:gd name="T98" fmla="*/ 8158 w 19590"/>
              <a:gd name="T99" fmla="*/ 818 h 9575"/>
              <a:gd name="T100" fmla="*/ 7382 w 19590"/>
              <a:gd name="T101" fmla="*/ 220 h 9575"/>
              <a:gd name="T102" fmla="*/ 6368 w 19590"/>
              <a:gd name="T103" fmla="*/ 172 h 9575"/>
              <a:gd name="T104" fmla="*/ 5508 w 19590"/>
              <a:gd name="T105" fmla="*/ 415 h 9575"/>
              <a:gd name="T106" fmla="*/ 5769 w 19590"/>
              <a:gd name="T107" fmla="*/ 925 h 9575"/>
              <a:gd name="T108" fmla="*/ 6362 w 19590"/>
              <a:gd name="T109" fmla="*/ 2057 h 9575"/>
              <a:gd name="T110" fmla="*/ 5490 w 19590"/>
              <a:gd name="T111" fmla="*/ 255 h 9575"/>
              <a:gd name="T112" fmla="*/ 3937 w 19590"/>
              <a:gd name="T113" fmla="*/ 492 h 9575"/>
              <a:gd name="T114" fmla="*/ 3433 w 19590"/>
              <a:gd name="T115" fmla="*/ 1020 h 9575"/>
              <a:gd name="T116" fmla="*/ 2532 w 19590"/>
              <a:gd name="T117" fmla="*/ 966 h 9575"/>
              <a:gd name="T118" fmla="*/ 2253 w 19590"/>
              <a:gd name="T119" fmla="*/ 3261 h 9575"/>
              <a:gd name="T120" fmla="*/ 4773 w 19590"/>
              <a:gd name="T121" fmla="*/ 4346 h 9575"/>
              <a:gd name="T122" fmla="*/ 4500 w 19590"/>
              <a:gd name="T123" fmla="*/ 1927 h 9575"/>
              <a:gd name="T124" fmla="*/ 4085 w 19590"/>
              <a:gd name="T125" fmla="*/ 1447 h 9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90" h="9575">
                <a:moveTo>
                  <a:pt x="4755" y="2277"/>
                </a:moveTo>
                <a:lnTo>
                  <a:pt x="4755" y="2277"/>
                </a:lnTo>
                <a:cubicBezTo>
                  <a:pt x="4802" y="2253"/>
                  <a:pt x="4802" y="2253"/>
                  <a:pt x="4802" y="2253"/>
                </a:cubicBezTo>
                <a:cubicBezTo>
                  <a:pt x="4850" y="2259"/>
                  <a:pt x="4850" y="2259"/>
                  <a:pt x="4850" y="2259"/>
                </a:cubicBezTo>
                <a:cubicBezTo>
                  <a:pt x="4850" y="2277"/>
                  <a:pt x="4850" y="2283"/>
                  <a:pt x="4856" y="2300"/>
                </a:cubicBezTo>
                <a:cubicBezTo>
                  <a:pt x="4856" y="2324"/>
                  <a:pt x="4856" y="2324"/>
                  <a:pt x="4856" y="2324"/>
                </a:cubicBezTo>
                <a:cubicBezTo>
                  <a:pt x="4832" y="2336"/>
                  <a:pt x="4832" y="2336"/>
                  <a:pt x="4832" y="2336"/>
                </a:cubicBezTo>
                <a:cubicBezTo>
                  <a:pt x="4773" y="2336"/>
                  <a:pt x="4773" y="2336"/>
                  <a:pt x="4773" y="2336"/>
                </a:cubicBezTo>
                <a:lnTo>
                  <a:pt x="4755" y="2277"/>
                </a:lnTo>
                <a:close/>
                <a:moveTo>
                  <a:pt x="4607" y="2289"/>
                </a:moveTo>
                <a:lnTo>
                  <a:pt x="4607" y="2289"/>
                </a:lnTo>
                <a:cubicBezTo>
                  <a:pt x="4631" y="2289"/>
                  <a:pt x="4648" y="2277"/>
                  <a:pt x="4666" y="2265"/>
                </a:cubicBezTo>
                <a:cubicBezTo>
                  <a:pt x="4672" y="2259"/>
                  <a:pt x="4678" y="2247"/>
                  <a:pt x="4684" y="2241"/>
                </a:cubicBezTo>
                <a:cubicBezTo>
                  <a:pt x="4678" y="2218"/>
                  <a:pt x="4678" y="2218"/>
                  <a:pt x="4678" y="2218"/>
                </a:cubicBezTo>
                <a:cubicBezTo>
                  <a:pt x="4666" y="2223"/>
                  <a:pt x="4666" y="2229"/>
                  <a:pt x="4654" y="2235"/>
                </a:cubicBezTo>
                <a:cubicBezTo>
                  <a:pt x="4648" y="2241"/>
                  <a:pt x="4636" y="2241"/>
                  <a:pt x="4631" y="2241"/>
                </a:cubicBezTo>
                <a:cubicBezTo>
                  <a:pt x="4613" y="2253"/>
                  <a:pt x="4601" y="2259"/>
                  <a:pt x="4577" y="2271"/>
                </a:cubicBezTo>
                <a:cubicBezTo>
                  <a:pt x="4589" y="2277"/>
                  <a:pt x="4595" y="2289"/>
                  <a:pt x="4607" y="2289"/>
                </a:cubicBezTo>
                <a:close/>
                <a:moveTo>
                  <a:pt x="4903" y="1287"/>
                </a:moveTo>
                <a:lnTo>
                  <a:pt x="4903" y="1287"/>
                </a:lnTo>
                <a:cubicBezTo>
                  <a:pt x="4945" y="1263"/>
                  <a:pt x="4945" y="1263"/>
                  <a:pt x="4945" y="1263"/>
                </a:cubicBezTo>
                <a:cubicBezTo>
                  <a:pt x="5016" y="1245"/>
                  <a:pt x="5016" y="1245"/>
                  <a:pt x="5016" y="1245"/>
                </a:cubicBezTo>
                <a:cubicBezTo>
                  <a:pt x="4945" y="1198"/>
                  <a:pt x="4945" y="1198"/>
                  <a:pt x="4945" y="1198"/>
                </a:cubicBezTo>
                <a:cubicBezTo>
                  <a:pt x="4838" y="1192"/>
                  <a:pt x="4838" y="1192"/>
                  <a:pt x="4838" y="1192"/>
                </a:cubicBezTo>
                <a:cubicBezTo>
                  <a:pt x="4761" y="1192"/>
                  <a:pt x="4761" y="1192"/>
                  <a:pt x="4761" y="1192"/>
                </a:cubicBezTo>
                <a:cubicBezTo>
                  <a:pt x="4773" y="1245"/>
                  <a:pt x="4773" y="1245"/>
                  <a:pt x="4773" y="1245"/>
                </a:cubicBezTo>
                <a:cubicBezTo>
                  <a:pt x="4791" y="1281"/>
                  <a:pt x="4791" y="1281"/>
                  <a:pt x="4791" y="1281"/>
                </a:cubicBezTo>
                <a:lnTo>
                  <a:pt x="4903" y="1287"/>
                </a:lnTo>
                <a:close/>
                <a:moveTo>
                  <a:pt x="13529" y="5680"/>
                </a:moveTo>
                <a:lnTo>
                  <a:pt x="13529" y="5680"/>
                </a:lnTo>
                <a:cubicBezTo>
                  <a:pt x="13529" y="5686"/>
                  <a:pt x="13523" y="5680"/>
                  <a:pt x="13517" y="5686"/>
                </a:cubicBezTo>
                <a:cubicBezTo>
                  <a:pt x="13517" y="5692"/>
                  <a:pt x="13517" y="5698"/>
                  <a:pt x="13517" y="5698"/>
                </a:cubicBezTo>
                <a:cubicBezTo>
                  <a:pt x="13517" y="5704"/>
                  <a:pt x="13517" y="5704"/>
                  <a:pt x="13517" y="5710"/>
                </a:cubicBezTo>
                <a:cubicBezTo>
                  <a:pt x="13517" y="5716"/>
                  <a:pt x="13517" y="5716"/>
                  <a:pt x="13517" y="5722"/>
                </a:cubicBezTo>
                <a:cubicBezTo>
                  <a:pt x="13517" y="5728"/>
                  <a:pt x="13523" y="5728"/>
                  <a:pt x="13523" y="5733"/>
                </a:cubicBezTo>
                <a:cubicBezTo>
                  <a:pt x="13523" y="5739"/>
                  <a:pt x="13517" y="5739"/>
                  <a:pt x="13517" y="5745"/>
                </a:cubicBezTo>
                <a:cubicBezTo>
                  <a:pt x="13517" y="5751"/>
                  <a:pt x="13523" y="5757"/>
                  <a:pt x="13523" y="5757"/>
                </a:cubicBezTo>
                <a:cubicBezTo>
                  <a:pt x="13523" y="5763"/>
                  <a:pt x="13517" y="5763"/>
                  <a:pt x="13511" y="5769"/>
                </a:cubicBezTo>
                <a:cubicBezTo>
                  <a:pt x="13511" y="5781"/>
                  <a:pt x="13511" y="5787"/>
                  <a:pt x="13511" y="5799"/>
                </a:cubicBezTo>
                <a:cubicBezTo>
                  <a:pt x="13511" y="5817"/>
                  <a:pt x="13511" y="5828"/>
                  <a:pt x="13517" y="5840"/>
                </a:cubicBezTo>
                <a:cubicBezTo>
                  <a:pt x="13523" y="5852"/>
                  <a:pt x="13529" y="5852"/>
                  <a:pt x="13541" y="5858"/>
                </a:cubicBezTo>
                <a:cubicBezTo>
                  <a:pt x="13547" y="5864"/>
                  <a:pt x="13547" y="5864"/>
                  <a:pt x="13553" y="5870"/>
                </a:cubicBezTo>
                <a:cubicBezTo>
                  <a:pt x="13559" y="5870"/>
                  <a:pt x="13565" y="5870"/>
                  <a:pt x="13577" y="5870"/>
                </a:cubicBezTo>
                <a:cubicBezTo>
                  <a:pt x="13589" y="5870"/>
                  <a:pt x="13594" y="5870"/>
                  <a:pt x="13606" y="5870"/>
                </a:cubicBezTo>
                <a:cubicBezTo>
                  <a:pt x="13606" y="5858"/>
                  <a:pt x="13606" y="5852"/>
                  <a:pt x="13606" y="5846"/>
                </a:cubicBezTo>
                <a:cubicBezTo>
                  <a:pt x="13606" y="5840"/>
                  <a:pt x="13606" y="5834"/>
                  <a:pt x="13606" y="5828"/>
                </a:cubicBezTo>
                <a:cubicBezTo>
                  <a:pt x="13606" y="5828"/>
                  <a:pt x="13606" y="5822"/>
                  <a:pt x="13606" y="5817"/>
                </a:cubicBezTo>
                <a:cubicBezTo>
                  <a:pt x="13606" y="5810"/>
                  <a:pt x="13600" y="5805"/>
                  <a:pt x="13600" y="5799"/>
                </a:cubicBezTo>
                <a:cubicBezTo>
                  <a:pt x="13600" y="5787"/>
                  <a:pt x="13600" y="5787"/>
                  <a:pt x="13600" y="5787"/>
                </a:cubicBezTo>
                <a:cubicBezTo>
                  <a:pt x="13600" y="5775"/>
                  <a:pt x="13600" y="5775"/>
                  <a:pt x="13600" y="5775"/>
                </a:cubicBezTo>
                <a:cubicBezTo>
                  <a:pt x="13600" y="5769"/>
                  <a:pt x="13594" y="5769"/>
                  <a:pt x="13594" y="5763"/>
                </a:cubicBezTo>
                <a:cubicBezTo>
                  <a:pt x="13594" y="5757"/>
                  <a:pt x="13589" y="5757"/>
                  <a:pt x="13582" y="5751"/>
                </a:cubicBezTo>
                <a:cubicBezTo>
                  <a:pt x="13582" y="5745"/>
                  <a:pt x="13582" y="5745"/>
                  <a:pt x="13582" y="5739"/>
                </a:cubicBezTo>
                <a:cubicBezTo>
                  <a:pt x="13577" y="5733"/>
                  <a:pt x="13571" y="5733"/>
                  <a:pt x="13571" y="5728"/>
                </a:cubicBezTo>
                <a:cubicBezTo>
                  <a:pt x="13565" y="5728"/>
                  <a:pt x="13565" y="5722"/>
                  <a:pt x="13559" y="5722"/>
                </a:cubicBezTo>
                <a:cubicBezTo>
                  <a:pt x="13559" y="5716"/>
                  <a:pt x="13553" y="5710"/>
                  <a:pt x="13553" y="5710"/>
                </a:cubicBezTo>
                <a:cubicBezTo>
                  <a:pt x="13547" y="5698"/>
                  <a:pt x="13547" y="5692"/>
                  <a:pt x="13547" y="5680"/>
                </a:cubicBezTo>
                <a:lnTo>
                  <a:pt x="13529" y="5680"/>
                </a:lnTo>
                <a:close/>
                <a:moveTo>
                  <a:pt x="17045" y="8578"/>
                </a:moveTo>
                <a:lnTo>
                  <a:pt x="17045" y="8578"/>
                </a:lnTo>
                <a:cubicBezTo>
                  <a:pt x="17051" y="8590"/>
                  <a:pt x="17057" y="8590"/>
                  <a:pt x="17057" y="8602"/>
                </a:cubicBezTo>
                <a:cubicBezTo>
                  <a:pt x="17063" y="8602"/>
                  <a:pt x="17057" y="8608"/>
                  <a:pt x="17057" y="8614"/>
                </a:cubicBezTo>
                <a:cubicBezTo>
                  <a:pt x="17057" y="8626"/>
                  <a:pt x="17057" y="8626"/>
                  <a:pt x="17057" y="8626"/>
                </a:cubicBezTo>
                <a:cubicBezTo>
                  <a:pt x="17057" y="8632"/>
                  <a:pt x="17063" y="8632"/>
                  <a:pt x="17063" y="8638"/>
                </a:cubicBezTo>
                <a:cubicBezTo>
                  <a:pt x="17069" y="8644"/>
                  <a:pt x="17069" y="8644"/>
                  <a:pt x="17075" y="8650"/>
                </a:cubicBezTo>
                <a:cubicBezTo>
                  <a:pt x="17081" y="8650"/>
                  <a:pt x="17087" y="8650"/>
                  <a:pt x="17087" y="8655"/>
                </a:cubicBezTo>
                <a:cubicBezTo>
                  <a:pt x="17099" y="8655"/>
                  <a:pt x="17104" y="8661"/>
                  <a:pt x="17110" y="8673"/>
                </a:cubicBezTo>
                <a:cubicBezTo>
                  <a:pt x="17110" y="8673"/>
                  <a:pt x="17110" y="8679"/>
                  <a:pt x="17110" y="8685"/>
                </a:cubicBezTo>
                <a:cubicBezTo>
                  <a:pt x="17110" y="8691"/>
                  <a:pt x="17116" y="8691"/>
                  <a:pt x="17122" y="8697"/>
                </a:cubicBezTo>
                <a:cubicBezTo>
                  <a:pt x="17122" y="8703"/>
                  <a:pt x="17134" y="8709"/>
                  <a:pt x="17134" y="8721"/>
                </a:cubicBezTo>
                <a:cubicBezTo>
                  <a:pt x="17140" y="8727"/>
                  <a:pt x="17140" y="8733"/>
                  <a:pt x="17146" y="8739"/>
                </a:cubicBezTo>
                <a:cubicBezTo>
                  <a:pt x="17152" y="8744"/>
                  <a:pt x="17158" y="8744"/>
                  <a:pt x="17158" y="8744"/>
                </a:cubicBezTo>
                <a:cubicBezTo>
                  <a:pt x="17187" y="8744"/>
                  <a:pt x="17187" y="8744"/>
                  <a:pt x="17187" y="8744"/>
                </a:cubicBezTo>
                <a:cubicBezTo>
                  <a:pt x="17187" y="8733"/>
                  <a:pt x="17187" y="8721"/>
                  <a:pt x="17187" y="8709"/>
                </a:cubicBezTo>
                <a:cubicBezTo>
                  <a:pt x="17187" y="8709"/>
                  <a:pt x="17187" y="8709"/>
                  <a:pt x="17187" y="8703"/>
                </a:cubicBezTo>
                <a:cubicBezTo>
                  <a:pt x="17235" y="8703"/>
                  <a:pt x="17235" y="8703"/>
                  <a:pt x="17235" y="8703"/>
                </a:cubicBezTo>
                <a:cubicBezTo>
                  <a:pt x="17235" y="8673"/>
                  <a:pt x="17235" y="8673"/>
                  <a:pt x="17235" y="8673"/>
                </a:cubicBezTo>
                <a:cubicBezTo>
                  <a:pt x="17235" y="8667"/>
                  <a:pt x="17223" y="8661"/>
                  <a:pt x="17223" y="8655"/>
                </a:cubicBezTo>
                <a:cubicBezTo>
                  <a:pt x="17223" y="8650"/>
                  <a:pt x="17229" y="8644"/>
                  <a:pt x="17229" y="8644"/>
                </a:cubicBezTo>
                <a:cubicBezTo>
                  <a:pt x="17235" y="8638"/>
                  <a:pt x="17241" y="8638"/>
                  <a:pt x="17241" y="8638"/>
                </a:cubicBezTo>
                <a:cubicBezTo>
                  <a:pt x="17247" y="8632"/>
                  <a:pt x="17253" y="8632"/>
                  <a:pt x="17253" y="8626"/>
                </a:cubicBezTo>
                <a:cubicBezTo>
                  <a:pt x="17253" y="8626"/>
                  <a:pt x="17253" y="8620"/>
                  <a:pt x="17253" y="8614"/>
                </a:cubicBezTo>
                <a:cubicBezTo>
                  <a:pt x="17253" y="8614"/>
                  <a:pt x="17253" y="8608"/>
                  <a:pt x="17253" y="8602"/>
                </a:cubicBezTo>
                <a:cubicBezTo>
                  <a:pt x="17253" y="8602"/>
                  <a:pt x="17253" y="8596"/>
                  <a:pt x="17253" y="8590"/>
                </a:cubicBezTo>
                <a:cubicBezTo>
                  <a:pt x="17253" y="8590"/>
                  <a:pt x="17253" y="8584"/>
                  <a:pt x="17253" y="8578"/>
                </a:cubicBezTo>
                <a:cubicBezTo>
                  <a:pt x="17187" y="8578"/>
                  <a:pt x="17187" y="8578"/>
                  <a:pt x="17187" y="8578"/>
                </a:cubicBezTo>
                <a:cubicBezTo>
                  <a:pt x="17181" y="8578"/>
                  <a:pt x="17176" y="8584"/>
                  <a:pt x="17176" y="8584"/>
                </a:cubicBezTo>
                <a:cubicBezTo>
                  <a:pt x="17170" y="8590"/>
                  <a:pt x="17164" y="8584"/>
                  <a:pt x="17158" y="8584"/>
                </a:cubicBezTo>
                <a:cubicBezTo>
                  <a:pt x="17158" y="8590"/>
                  <a:pt x="17152" y="8590"/>
                  <a:pt x="17146" y="8590"/>
                </a:cubicBezTo>
                <a:cubicBezTo>
                  <a:pt x="17146" y="8590"/>
                  <a:pt x="17140" y="8590"/>
                  <a:pt x="17134" y="8590"/>
                </a:cubicBezTo>
                <a:cubicBezTo>
                  <a:pt x="17134" y="8590"/>
                  <a:pt x="17134" y="8578"/>
                  <a:pt x="17128" y="8578"/>
                </a:cubicBezTo>
                <a:cubicBezTo>
                  <a:pt x="17122" y="8578"/>
                  <a:pt x="17122" y="8572"/>
                  <a:pt x="17116" y="8572"/>
                </a:cubicBezTo>
                <a:cubicBezTo>
                  <a:pt x="17110" y="8567"/>
                  <a:pt x="17110" y="8561"/>
                  <a:pt x="17110" y="8561"/>
                </a:cubicBezTo>
                <a:cubicBezTo>
                  <a:pt x="17104" y="8555"/>
                  <a:pt x="17099" y="8549"/>
                  <a:pt x="17093" y="8549"/>
                </a:cubicBezTo>
                <a:cubicBezTo>
                  <a:pt x="17087" y="8549"/>
                  <a:pt x="17081" y="8549"/>
                  <a:pt x="17075" y="8549"/>
                </a:cubicBezTo>
                <a:cubicBezTo>
                  <a:pt x="17069" y="8549"/>
                  <a:pt x="17063" y="8549"/>
                  <a:pt x="17057" y="8555"/>
                </a:cubicBezTo>
                <a:cubicBezTo>
                  <a:pt x="17057" y="8555"/>
                  <a:pt x="17057" y="8561"/>
                  <a:pt x="17057" y="8567"/>
                </a:cubicBezTo>
                <a:cubicBezTo>
                  <a:pt x="17057" y="8567"/>
                  <a:pt x="17045" y="8572"/>
                  <a:pt x="17045" y="8578"/>
                </a:cubicBezTo>
                <a:close/>
                <a:moveTo>
                  <a:pt x="17223" y="8495"/>
                </a:moveTo>
                <a:lnTo>
                  <a:pt x="17223" y="8495"/>
                </a:lnTo>
                <a:cubicBezTo>
                  <a:pt x="17223" y="8501"/>
                  <a:pt x="17223" y="8501"/>
                  <a:pt x="17223" y="8507"/>
                </a:cubicBezTo>
                <a:cubicBezTo>
                  <a:pt x="17223" y="8513"/>
                  <a:pt x="17223" y="8513"/>
                  <a:pt x="17223" y="8519"/>
                </a:cubicBezTo>
                <a:cubicBezTo>
                  <a:pt x="17229" y="8525"/>
                  <a:pt x="17235" y="8525"/>
                  <a:pt x="17235" y="8525"/>
                </a:cubicBezTo>
                <a:cubicBezTo>
                  <a:pt x="17241" y="8531"/>
                  <a:pt x="17247" y="8525"/>
                  <a:pt x="17247" y="8525"/>
                </a:cubicBezTo>
                <a:cubicBezTo>
                  <a:pt x="17253" y="8531"/>
                  <a:pt x="17247" y="8537"/>
                  <a:pt x="17253" y="8537"/>
                </a:cubicBezTo>
                <a:cubicBezTo>
                  <a:pt x="17253" y="8543"/>
                  <a:pt x="17253" y="8549"/>
                  <a:pt x="17253" y="8549"/>
                </a:cubicBezTo>
                <a:cubicBezTo>
                  <a:pt x="17276" y="8549"/>
                  <a:pt x="17276" y="8549"/>
                  <a:pt x="17276" y="8549"/>
                </a:cubicBezTo>
                <a:cubicBezTo>
                  <a:pt x="17276" y="8525"/>
                  <a:pt x="17276" y="8525"/>
                  <a:pt x="17276" y="8525"/>
                </a:cubicBezTo>
                <a:cubicBezTo>
                  <a:pt x="17276" y="8525"/>
                  <a:pt x="17276" y="8519"/>
                  <a:pt x="17270" y="8513"/>
                </a:cubicBezTo>
                <a:cubicBezTo>
                  <a:pt x="17270" y="8513"/>
                  <a:pt x="17259" y="8513"/>
                  <a:pt x="17259" y="8507"/>
                </a:cubicBezTo>
                <a:lnTo>
                  <a:pt x="17253" y="8501"/>
                </a:lnTo>
                <a:cubicBezTo>
                  <a:pt x="17247" y="8495"/>
                  <a:pt x="17253" y="8489"/>
                  <a:pt x="17247" y="8489"/>
                </a:cubicBezTo>
                <a:cubicBezTo>
                  <a:pt x="17247" y="8484"/>
                  <a:pt x="17241" y="8489"/>
                  <a:pt x="17235" y="8489"/>
                </a:cubicBezTo>
                <a:cubicBezTo>
                  <a:pt x="17235" y="8484"/>
                  <a:pt x="17229" y="8495"/>
                  <a:pt x="17223" y="8495"/>
                </a:cubicBezTo>
                <a:close/>
                <a:moveTo>
                  <a:pt x="17015" y="8484"/>
                </a:moveTo>
                <a:lnTo>
                  <a:pt x="17015" y="8484"/>
                </a:lnTo>
                <a:cubicBezTo>
                  <a:pt x="17010" y="8484"/>
                  <a:pt x="17010" y="8484"/>
                  <a:pt x="17004" y="8489"/>
                </a:cubicBezTo>
                <a:cubicBezTo>
                  <a:pt x="17004" y="8489"/>
                  <a:pt x="16998" y="8495"/>
                  <a:pt x="16998" y="8501"/>
                </a:cubicBezTo>
                <a:cubicBezTo>
                  <a:pt x="16998" y="8513"/>
                  <a:pt x="17010" y="8519"/>
                  <a:pt x="17015" y="8531"/>
                </a:cubicBezTo>
                <a:cubicBezTo>
                  <a:pt x="17027" y="8531"/>
                  <a:pt x="17027" y="8531"/>
                  <a:pt x="17027" y="8531"/>
                </a:cubicBezTo>
                <a:cubicBezTo>
                  <a:pt x="17027" y="8484"/>
                  <a:pt x="17027" y="8484"/>
                  <a:pt x="17027" y="8484"/>
                </a:cubicBezTo>
                <a:cubicBezTo>
                  <a:pt x="17021" y="8484"/>
                  <a:pt x="17021" y="8478"/>
                  <a:pt x="17015" y="8484"/>
                </a:cubicBezTo>
                <a:close/>
                <a:moveTo>
                  <a:pt x="18385" y="8952"/>
                </a:moveTo>
                <a:lnTo>
                  <a:pt x="18385" y="8952"/>
                </a:lnTo>
                <a:cubicBezTo>
                  <a:pt x="18385" y="8952"/>
                  <a:pt x="18385" y="8946"/>
                  <a:pt x="18391" y="8946"/>
                </a:cubicBezTo>
                <a:cubicBezTo>
                  <a:pt x="18391" y="8940"/>
                  <a:pt x="18397" y="8940"/>
                  <a:pt x="18403" y="8940"/>
                </a:cubicBezTo>
                <a:cubicBezTo>
                  <a:pt x="18403" y="8934"/>
                  <a:pt x="18403" y="8928"/>
                  <a:pt x="18409" y="8928"/>
                </a:cubicBezTo>
                <a:cubicBezTo>
                  <a:pt x="18409" y="8922"/>
                  <a:pt x="18415" y="8922"/>
                  <a:pt x="18421" y="8922"/>
                </a:cubicBezTo>
                <a:cubicBezTo>
                  <a:pt x="18433" y="8916"/>
                  <a:pt x="18438" y="8916"/>
                  <a:pt x="18450" y="8916"/>
                </a:cubicBezTo>
                <a:cubicBezTo>
                  <a:pt x="18450" y="8905"/>
                  <a:pt x="18450" y="8899"/>
                  <a:pt x="18456" y="8887"/>
                </a:cubicBezTo>
                <a:lnTo>
                  <a:pt x="18462" y="8881"/>
                </a:lnTo>
                <a:cubicBezTo>
                  <a:pt x="18468" y="8869"/>
                  <a:pt x="18480" y="8863"/>
                  <a:pt x="18486" y="8857"/>
                </a:cubicBezTo>
                <a:cubicBezTo>
                  <a:pt x="18492" y="8857"/>
                  <a:pt x="18498" y="8851"/>
                  <a:pt x="18498" y="8845"/>
                </a:cubicBezTo>
                <a:cubicBezTo>
                  <a:pt x="18504" y="8839"/>
                  <a:pt x="18504" y="8833"/>
                  <a:pt x="18504" y="8821"/>
                </a:cubicBezTo>
                <a:cubicBezTo>
                  <a:pt x="18504" y="8816"/>
                  <a:pt x="18510" y="8810"/>
                  <a:pt x="18510" y="8804"/>
                </a:cubicBezTo>
                <a:cubicBezTo>
                  <a:pt x="18510" y="8798"/>
                  <a:pt x="18515" y="8792"/>
                  <a:pt x="18515" y="8792"/>
                </a:cubicBezTo>
                <a:cubicBezTo>
                  <a:pt x="18515" y="8786"/>
                  <a:pt x="18515" y="8780"/>
                  <a:pt x="18515" y="8780"/>
                </a:cubicBezTo>
                <a:cubicBezTo>
                  <a:pt x="18522" y="8774"/>
                  <a:pt x="18527" y="8774"/>
                  <a:pt x="18527" y="8768"/>
                </a:cubicBezTo>
                <a:cubicBezTo>
                  <a:pt x="18539" y="8762"/>
                  <a:pt x="18545" y="8762"/>
                  <a:pt x="18551" y="8756"/>
                </a:cubicBezTo>
                <a:cubicBezTo>
                  <a:pt x="18557" y="8756"/>
                  <a:pt x="18557" y="8756"/>
                  <a:pt x="18563" y="8756"/>
                </a:cubicBezTo>
                <a:cubicBezTo>
                  <a:pt x="18575" y="8756"/>
                  <a:pt x="18587" y="8756"/>
                  <a:pt x="18599" y="8756"/>
                </a:cubicBezTo>
                <a:cubicBezTo>
                  <a:pt x="18604" y="8756"/>
                  <a:pt x="18604" y="8756"/>
                  <a:pt x="18610" y="8756"/>
                </a:cubicBezTo>
                <a:cubicBezTo>
                  <a:pt x="18610" y="8750"/>
                  <a:pt x="18604" y="8750"/>
                  <a:pt x="18604" y="8744"/>
                </a:cubicBezTo>
                <a:cubicBezTo>
                  <a:pt x="18599" y="8739"/>
                  <a:pt x="18593" y="8739"/>
                  <a:pt x="18593" y="8733"/>
                </a:cubicBezTo>
                <a:cubicBezTo>
                  <a:pt x="18593" y="8715"/>
                  <a:pt x="18599" y="8709"/>
                  <a:pt x="18604" y="8703"/>
                </a:cubicBezTo>
                <a:cubicBezTo>
                  <a:pt x="18610" y="8691"/>
                  <a:pt x="18622" y="8691"/>
                  <a:pt x="18628" y="8685"/>
                </a:cubicBezTo>
                <a:cubicBezTo>
                  <a:pt x="18634" y="8685"/>
                  <a:pt x="18640" y="8685"/>
                  <a:pt x="18640" y="8679"/>
                </a:cubicBezTo>
                <a:cubicBezTo>
                  <a:pt x="18646" y="8679"/>
                  <a:pt x="18646" y="8673"/>
                  <a:pt x="18652" y="8667"/>
                </a:cubicBezTo>
                <a:cubicBezTo>
                  <a:pt x="18652" y="8667"/>
                  <a:pt x="18658" y="8661"/>
                  <a:pt x="18664" y="8655"/>
                </a:cubicBezTo>
                <a:cubicBezTo>
                  <a:pt x="18664" y="8655"/>
                  <a:pt x="18658" y="8650"/>
                  <a:pt x="18664" y="8650"/>
                </a:cubicBezTo>
                <a:cubicBezTo>
                  <a:pt x="18664" y="8644"/>
                  <a:pt x="18664" y="8638"/>
                  <a:pt x="18664" y="8638"/>
                </a:cubicBezTo>
                <a:cubicBezTo>
                  <a:pt x="18664" y="8632"/>
                  <a:pt x="18664" y="8632"/>
                  <a:pt x="18664" y="8626"/>
                </a:cubicBezTo>
                <a:cubicBezTo>
                  <a:pt x="18664" y="8590"/>
                  <a:pt x="18664" y="8590"/>
                  <a:pt x="18664" y="8590"/>
                </a:cubicBezTo>
                <a:cubicBezTo>
                  <a:pt x="18652" y="8590"/>
                  <a:pt x="18646" y="8590"/>
                  <a:pt x="18634" y="8590"/>
                </a:cubicBezTo>
                <a:cubicBezTo>
                  <a:pt x="18628" y="8590"/>
                  <a:pt x="18616" y="8590"/>
                  <a:pt x="18610" y="8584"/>
                </a:cubicBezTo>
                <a:lnTo>
                  <a:pt x="18610" y="8578"/>
                </a:lnTo>
                <a:cubicBezTo>
                  <a:pt x="18610" y="8572"/>
                  <a:pt x="18604" y="8567"/>
                  <a:pt x="18604" y="8567"/>
                </a:cubicBezTo>
                <a:cubicBezTo>
                  <a:pt x="18604" y="8561"/>
                  <a:pt x="18599" y="8561"/>
                  <a:pt x="18593" y="8555"/>
                </a:cubicBezTo>
                <a:cubicBezTo>
                  <a:pt x="18587" y="8555"/>
                  <a:pt x="18581" y="8549"/>
                  <a:pt x="18575" y="8549"/>
                </a:cubicBezTo>
                <a:cubicBezTo>
                  <a:pt x="18563" y="8549"/>
                  <a:pt x="18557" y="8555"/>
                  <a:pt x="18545" y="8555"/>
                </a:cubicBezTo>
                <a:cubicBezTo>
                  <a:pt x="18545" y="8608"/>
                  <a:pt x="18545" y="8608"/>
                  <a:pt x="18545" y="8608"/>
                </a:cubicBezTo>
                <a:cubicBezTo>
                  <a:pt x="18522" y="8620"/>
                  <a:pt x="18522" y="8620"/>
                  <a:pt x="18522" y="8620"/>
                </a:cubicBezTo>
                <a:cubicBezTo>
                  <a:pt x="18522" y="8620"/>
                  <a:pt x="18515" y="8620"/>
                  <a:pt x="18510" y="8626"/>
                </a:cubicBezTo>
                <a:cubicBezTo>
                  <a:pt x="18510" y="8626"/>
                  <a:pt x="18504" y="8626"/>
                  <a:pt x="18504" y="8632"/>
                </a:cubicBezTo>
                <a:cubicBezTo>
                  <a:pt x="18498" y="8638"/>
                  <a:pt x="18504" y="8638"/>
                  <a:pt x="18504" y="8644"/>
                </a:cubicBezTo>
                <a:cubicBezTo>
                  <a:pt x="18498" y="8655"/>
                  <a:pt x="18504" y="8667"/>
                  <a:pt x="18504" y="8679"/>
                </a:cubicBezTo>
                <a:cubicBezTo>
                  <a:pt x="18504" y="8691"/>
                  <a:pt x="18492" y="8691"/>
                  <a:pt x="18486" y="8703"/>
                </a:cubicBezTo>
                <a:cubicBezTo>
                  <a:pt x="18480" y="8709"/>
                  <a:pt x="18474" y="8715"/>
                  <a:pt x="18462" y="8721"/>
                </a:cubicBezTo>
                <a:cubicBezTo>
                  <a:pt x="18456" y="8727"/>
                  <a:pt x="18444" y="8727"/>
                  <a:pt x="18438" y="8733"/>
                </a:cubicBezTo>
                <a:cubicBezTo>
                  <a:pt x="18427" y="8739"/>
                  <a:pt x="18427" y="8744"/>
                  <a:pt x="18415" y="8750"/>
                </a:cubicBezTo>
                <a:cubicBezTo>
                  <a:pt x="18403" y="8756"/>
                  <a:pt x="18403" y="8756"/>
                  <a:pt x="18403" y="8756"/>
                </a:cubicBezTo>
                <a:cubicBezTo>
                  <a:pt x="18403" y="8756"/>
                  <a:pt x="18397" y="8756"/>
                  <a:pt x="18391" y="8756"/>
                </a:cubicBezTo>
                <a:cubicBezTo>
                  <a:pt x="18391" y="8762"/>
                  <a:pt x="18385" y="8768"/>
                  <a:pt x="18385" y="8768"/>
                </a:cubicBezTo>
                <a:cubicBezTo>
                  <a:pt x="18379" y="8774"/>
                  <a:pt x="18373" y="8774"/>
                  <a:pt x="18373" y="8780"/>
                </a:cubicBezTo>
                <a:cubicBezTo>
                  <a:pt x="18367" y="8780"/>
                  <a:pt x="18367" y="8786"/>
                  <a:pt x="18361" y="8792"/>
                </a:cubicBezTo>
                <a:lnTo>
                  <a:pt x="18356" y="8792"/>
                </a:lnTo>
                <a:cubicBezTo>
                  <a:pt x="18344" y="8798"/>
                  <a:pt x="18332" y="8798"/>
                  <a:pt x="18326" y="8804"/>
                </a:cubicBezTo>
                <a:cubicBezTo>
                  <a:pt x="18326" y="8804"/>
                  <a:pt x="18326" y="8810"/>
                  <a:pt x="18320" y="8810"/>
                </a:cubicBezTo>
                <a:cubicBezTo>
                  <a:pt x="18314" y="8821"/>
                  <a:pt x="18314" y="8827"/>
                  <a:pt x="18308" y="8833"/>
                </a:cubicBezTo>
                <a:cubicBezTo>
                  <a:pt x="18308" y="8839"/>
                  <a:pt x="18302" y="8839"/>
                  <a:pt x="18296" y="8845"/>
                </a:cubicBezTo>
                <a:cubicBezTo>
                  <a:pt x="18296" y="8845"/>
                  <a:pt x="18290" y="8845"/>
                  <a:pt x="18284" y="8851"/>
                </a:cubicBezTo>
                <a:lnTo>
                  <a:pt x="18278" y="8857"/>
                </a:lnTo>
                <a:cubicBezTo>
                  <a:pt x="18272" y="8857"/>
                  <a:pt x="18267" y="8857"/>
                  <a:pt x="18267" y="8857"/>
                </a:cubicBezTo>
                <a:cubicBezTo>
                  <a:pt x="18260" y="8857"/>
                  <a:pt x="18255" y="8863"/>
                  <a:pt x="18255" y="8863"/>
                </a:cubicBezTo>
                <a:cubicBezTo>
                  <a:pt x="18255" y="8863"/>
                  <a:pt x="18255" y="8869"/>
                  <a:pt x="18255" y="8875"/>
                </a:cubicBezTo>
                <a:cubicBezTo>
                  <a:pt x="18255" y="8875"/>
                  <a:pt x="18249" y="8881"/>
                  <a:pt x="18249" y="8887"/>
                </a:cubicBezTo>
                <a:cubicBezTo>
                  <a:pt x="18249" y="8887"/>
                  <a:pt x="18243" y="8887"/>
                  <a:pt x="18243" y="8893"/>
                </a:cubicBezTo>
                <a:cubicBezTo>
                  <a:pt x="18243" y="8905"/>
                  <a:pt x="18249" y="8910"/>
                  <a:pt x="18255" y="8916"/>
                </a:cubicBezTo>
                <a:cubicBezTo>
                  <a:pt x="18260" y="8916"/>
                  <a:pt x="18260" y="8922"/>
                  <a:pt x="18267" y="8922"/>
                </a:cubicBezTo>
                <a:cubicBezTo>
                  <a:pt x="18278" y="8922"/>
                  <a:pt x="18290" y="8922"/>
                  <a:pt x="18302" y="8922"/>
                </a:cubicBezTo>
                <a:cubicBezTo>
                  <a:pt x="18314" y="8922"/>
                  <a:pt x="18320" y="8922"/>
                  <a:pt x="18326" y="8922"/>
                </a:cubicBezTo>
                <a:cubicBezTo>
                  <a:pt x="18332" y="8928"/>
                  <a:pt x="18332" y="8928"/>
                  <a:pt x="18338" y="8934"/>
                </a:cubicBezTo>
                <a:cubicBezTo>
                  <a:pt x="18344" y="8934"/>
                  <a:pt x="18344" y="8940"/>
                  <a:pt x="18349" y="8946"/>
                </a:cubicBezTo>
                <a:cubicBezTo>
                  <a:pt x="18356" y="8946"/>
                  <a:pt x="18361" y="8952"/>
                  <a:pt x="18373" y="8952"/>
                </a:cubicBezTo>
                <a:cubicBezTo>
                  <a:pt x="18373" y="8952"/>
                  <a:pt x="18379" y="8952"/>
                  <a:pt x="18385" y="8952"/>
                </a:cubicBezTo>
                <a:close/>
                <a:moveTo>
                  <a:pt x="18314" y="8976"/>
                </a:moveTo>
                <a:lnTo>
                  <a:pt x="18314" y="8976"/>
                </a:lnTo>
                <a:cubicBezTo>
                  <a:pt x="18308" y="8982"/>
                  <a:pt x="18308" y="8987"/>
                  <a:pt x="18308" y="8987"/>
                </a:cubicBezTo>
                <a:cubicBezTo>
                  <a:pt x="18302" y="8993"/>
                  <a:pt x="18296" y="8987"/>
                  <a:pt x="18296" y="8987"/>
                </a:cubicBezTo>
                <a:cubicBezTo>
                  <a:pt x="18290" y="8993"/>
                  <a:pt x="18296" y="8999"/>
                  <a:pt x="18290" y="8999"/>
                </a:cubicBezTo>
                <a:cubicBezTo>
                  <a:pt x="18338" y="8999"/>
                  <a:pt x="18338" y="8999"/>
                  <a:pt x="18338" y="8999"/>
                </a:cubicBezTo>
                <a:cubicBezTo>
                  <a:pt x="18338" y="8987"/>
                  <a:pt x="18338" y="8987"/>
                  <a:pt x="18338" y="8987"/>
                </a:cubicBezTo>
                <a:cubicBezTo>
                  <a:pt x="18338" y="8982"/>
                  <a:pt x="18338" y="8982"/>
                  <a:pt x="18338" y="8976"/>
                </a:cubicBezTo>
                <a:cubicBezTo>
                  <a:pt x="18332" y="8982"/>
                  <a:pt x="18314" y="8976"/>
                  <a:pt x="18314" y="8976"/>
                </a:cubicBezTo>
                <a:close/>
                <a:moveTo>
                  <a:pt x="18676" y="8341"/>
                </a:moveTo>
                <a:lnTo>
                  <a:pt x="18676" y="8341"/>
                </a:lnTo>
                <a:cubicBezTo>
                  <a:pt x="18676" y="8347"/>
                  <a:pt x="18676" y="8347"/>
                  <a:pt x="18676" y="8353"/>
                </a:cubicBezTo>
                <a:cubicBezTo>
                  <a:pt x="18682" y="8359"/>
                  <a:pt x="18682" y="8359"/>
                  <a:pt x="18682" y="8365"/>
                </a:cubicBezTo>
                <a:cubicBezTo>
                  <a:pt x="18687" y="8371"/>
                  <a:pt x="18693" y="8371"/>
                  <a:pt x="18693" y="8377"/>
                </a:cubicBezTo>
                <a:cubicBezTo>
                  <a:pt x="18693" y="8448"/>
                  <a:pt x="18693" y="8448"/>
                  <a:pt x="18693" y="8448"/>
                </a:cubicBezTo>
                <a:cubicBezTo>
                  <a:pt x="18634" y="8448"/>
                  <a:pt x="18634" y="8448"/>
                  <a:pt x="18634" y="8448"/>
                </a:cubicBezTo>
                <a:cubicBezTo>
                  <a:pt x="18634" y="8460"/>
                  <a:pt x="18628" y="8466"/>
                  <a:pt x="18634" y="8478"/>
                </a:cubicBezTo>
                <a:cubicBezTo>
                  <a:pt x="18634" y="8484"/>
                  <a:pt x="18634" y="8484"/>
                  <a:pt x="18634" y="8489"/>
                </a:cubicBezTo>
                <a:cubicBezTo>
                  <a:pt x="18634" y="8501"/>
                  <a:pt x="18634" y="8501"/>
                  <a:pt x="18634" y="8501"/>
                </a:cubicBezTo>
                <a:cubicBezTo>
                  <a:pt x="18711" y="8501"/>
                  <a:pt x="18711" y="8501"/>
                  <a:pt x="18711" y="8501"/>
                </a:cubicBezTo>
                <a:cubicBezTo>
                  <a:pt x="18711" y="8596"/>
                  <a:pt x="18711" y="8596"/>
                  <a:pt x="18711" y="8596"/>
                </a:cubicBezTo>
                <a:cubicBezTo>
                  <a:pt x="18759" y="8596"/>
                  <a:pt x="18759" y="8596"/>
                  <a:pt x="18759" y="8596"/>
                </a:cubicBezTo>
                <a:cubicBezTo>
                  <a:pt x="18759" y="8584"/>
                  <a:pt x="18759" y="8578"/>
                  <a:pt x="18765" y="8567"/>
                </a:cubicBezTo>
                <a:cubicBezTo>
                  <a:pt x="18765" y="8561"/>
                  <a:pt x="18770" y="8561"/>
                  <a:pt x="18776" y="8555"/>
                </a:cubicBezTo>
                <a:cubicBezTo>
                  <a:pt x="18776" y="8555"/>
                  <a:pt x="18782" y="8549"/>
                  <a:pt x="18788" y="8549"/>
                </a:cubicBezTo>
                <a:cubicBezTo>
                  <a:pt x="18788" y="8543"/>
                  <a:pt x="18794" y="8543"/>
                  <a:pt x="18800" y="8537"/>
                </a:cubicBezTo>
                <a:cubicBezTo>
                  <a:pt x="18800" y="8537"/>
                  <a:pt x="18800" y="8531"/>
                  <a:pt x="18800" y="8525"/>
                </a:cubicBezTo>
                <a:cubicBezTo>
                  <a:pt x="18806" y="8519"/>
                  <a:pt x="18806" y="8513"/>
                  <a:pt x="18812" y="8501"/>
                </a:cubicBezTo>
                <a:lnTo>
                  <a:pt x="18818" y="8495"/>
                </a:lnTo>
                <a:cubicBezTo>
                  <a:pt x="18818" y="8484"/>
                  <a:pt x="18818" y="8478"/>
                  <a:pt x="18818" y="8472"/>
                </a:cubicBezTo>
                <a:cubicBezTo>
                  <a:pt x="18859" y="8472"/>
                  <a:pt x="18859" y="8472"/>
                  <a:pt x="18859" y="8472"/>
                </a:cubicBezTo>
                <a:cubicBezTo>
                  <a:pt x="18859" y="8466"/>
                  <a:pt x="18853" y="8460"/>
                  <a:pt x="18859" y="8454"/>
                </a:cubicBezTo>
                <a:cubicBezTo>
                  <a:pt x="18859" y="8454"/>
                  <a:pt x="18859" y="8448"/>
                  <a:pt x="18865" y="8442"/>
                </a:cubicBezTo>
                <a:cubicBezTo>
                  <a:pt x="18865" y="8442"/>
                  <a:pt x="18871" y="8436"/>
                  <a:pt x="18871" y="8430"/>
                </a:cubicBezTo>
                <a:lnTo>
                  <a:pt x="18871" y="8424"/>
                </a:lnTo>
                <a:cubicBezTo>
                  <a:pt x="18877" y="8418"/>
                  <a:pt x="18877" y="8412"/>
                  <a:pt x="18883" y="8412"/>
                </a:cubicBezTo>
                <a:cubicBezTo>
                  <a:pt x="18883" y="8406"/>
                  <a:pt x="18889" y="8412"/>
                  <a:pt x="18895" y="8412"/>
                </a:cubicBezTo>
                <a:cubicBezTo>
                  <a:pt x="18895" y="8406"/>
                  <a:pt x="18895" y="8401"/>
                  <a:pt x="18895" y="8401"/>
                </a:cubicBezTo>
                <a:cubicBezTo>
                  <a:pt x="18895" y="8395"/>
                  <a:pt x="18895" y="8389"/>
                  <a:pt x="18895" y="8389"/>
                </a:cubicBezTo>
                <a:cubicBezTo>
                  <a:pt x="18895" y="8383"/>
                  <a:pt x="18895" y="8377"/>
                  <a:pt x="18895" y="8371"/>
                </a:cubicBezTo>
                <a:cubicBezTo>
                  <a:pt x="18889" y="8365"/>
                  <a:pt x="18883" y="8359"/>
                  <a:pt x="18877" y="8359"/>
                </a:cubicBezTo>
                <a:cubicBezTo>
                  <a:pt x="18865" y="8359"/>
                  <a:pt x="18865" y="8365"/>
                  <a:pt x="18859" y="8365"/>
                </a:cubicBezTo>
                <a:cubicBezTo>
                  <a:pt x="18853" y="8371"/>
                  <a:pt x="18859" y="8377"/>
                  <a:pt x="18859" y="8377"/>
                </a:cubicBezTo>
                <a:cubicBezTo>
                  <a:pt x="18853" y="8383"/>
                  <a:pt x="18848" y="8383"/>
                  <a:pt x="18842" y="8383"/>
                </a:cubicBezTo>
                <a:cubicBezTo>
                  <a:pt x="18830" y="8383"/>
                  <a:pt x="18818" y="8377"/>
                  <a:pt x="18812" y="8377"/>
                </a:cubicBezTo>
                <a:cubicBezTo>
                  <a:pt x="18794" y="8377"/>
                  <a:pt x="18794" y="8377"/>
                  <a:pt x="18794" y="8377"/>
                </a:cubicBezTo>
                <a:cubicBezTo>
                  <a:pt x="18788" y="8377"/>
                  <a:pt x="18788" y="8377"/>
                  <a:pt x="18782" y="8377"/>
                </a:cubicBezTo>
                <a:cubicBezTo>
                  <a:pt x="18776" y="8377"/>
                  <a:pt x="18776" y="8383"/>
                  <a:pt x="18770" y="8383"/>
                </a:cubicBezTo>
                <a:cubicBezTo>
                  <a:pt x="18770" y="8353"/>
                  <a:pt x="18770" y="8353"/>
                  <a:pt x="18770" y="8353"/>
                </a:cubicBezTo>
                <a:cubicBezTo>
                  <a:pt x="18770" y="8347"/>
                  <a:pt x="18776" y="8341"/>
                  <a:pt x="18776" y="8335"/>
                </a:cubicBezTo>
                <a:cubicBezTo>
                  <a:pt x="18776" y="8323"/>
                  <a:pt x="18765" y="8317"/>
                  <a:pt x="18759" y="8312"/>
                </a:cubicBezTo>
                <a:cubicBezTo>
                  <a:pt x="18759" y="8306"/>
                  <a:pt x="18753" y="8300"/>
                  <a:pt x="18747" y="8300"/>
                </a:cubicBezTo>
                <a:cubicBezTo>
                  <a:pt x="18747" y="8294"/>
                  <a:pt x="18741" y="8300"/>
                  <a:pt x="18741" y="8300"/>
                </a:cubicBezTo>
                <a:cubicBezTo>
                  <a:pt x="18735" y="8306"/>
                  <a:pt x="18729" y="8306"/>
                  <a:pt x="18729" y="8312"/>
                </a:cubicBezTo>
                <a:cubicBezTo>
                  <a:pt x="18729" y="8312"/>
                  <a:pt x="18729" y="8317"/>
                  <a:pt x="18729" y="8323"/>
                </a:cubicBezTo>
                <a:cubicBezTo>
                  <a:pt x="18729" y="8323"/>
                  <a:pt x="18723" y="8329"/>
                  <a:pt x="18723" y="8335"/>
                </a:cubicBezTo>
                <a:cubicBezTo>
                  <a:pt x="18717" y="8329"/>
                  <a:pt x="18711" y="8329"/>
                  <a:pt x="18711" y="8329"/>
                </a:cubicBezTo>
                <a:cubicBezTo>
                  <a:pt x="18705" y="8323"/>
                  <a:pt x="18705" y="8317"/>
                  <a:pt x="18699" y="8317"/>
                </a:cubicBezTo>
                <a:cubicBezTo>
                  <a:pt x="18699" y="8312"/>
                  <a:pt x="18693" y="8306"/>
                  <a:pt x="18693" y="8300"/>
                </a:cubicBezTo>
                <a:cubicBezTo>
                  <a:pt x="18693" y="8294"/>
                  <a:pt x="18699" y="8288"/>
                  <a:pt x="18699" y="8282"/>
                </a:cubicBezTo>
                <a:cubicBezTo>
                  <a:pt x="18699" y="8276"/>
                  <a:pt x="18699" y="8276"/>
                  <a:pt x="18699" y="8270"/>
                </a:cubicBezTo>
                <a:cubicBezTo>
                  <a:pt x="18699" y="8264"/>
                  <a:pt x="18699" y="8264"/>
                  <a:pt x="18699" y="8258"/>
                </a:cubicBezTo>
                <a:lnTo>
                  <a:pt x="18687" y="8258"/>
                </a:lnTo>
                <a:cubicBezTo>
                  <a:pt x="18682" y="8258"/>
                  <a:pt x="18682" y="8252"/>
                  <a:pt x="18682" y="8246"/>
                </a:cubicBezTo>
                <a:cubicBezTo>
                  <a:pt x="18676" y="8246"/>
                  <a:pt x="18676" y="8240"/>
                  <a:pt x="18670" y="8240"/>
                </a:cubicBezTo>
                <a:cubicBezTo>
                  <a:pt x="18664" y="8235"/>
                  <a:pt x="18664" y="8229"/>
                  <a:pt x="18664" y="8229"/>
                </a:cubicBezTo>
                <a:cubicBezTo>
                  <a:pt x="18658" y="8223"/>
                  <a:pt x="18658" y="8223"/>
                  <a:pt x="18652" y="8217"/>
                </a:cubicBezTo>
                <a:cubicBezTo>
                  <a:pt x="18646" y="8211"/>
                  <a:pt x="18646" y="8205"/>
                  <a:pt x="18646" y="8199"/>
                </a:cubicBezTo>
                <a:cubicBezTo>
                  <a:pt x="18640" y="8199"/>
                  <a:pt x="18640" y="8193"/>
                  <a:pt x="18634" y="8193"/>
                </a:cubicBezTo>
                <a:cubicBezTo>
                  <a:pt x="18634" y="8187"/>
                  <a:pt x="18634" y="8181"/>
                  <a:pt x="18628" y="8181"/>
                </a:cubicBezTo>
                <a:cubicBezTo>
                  <a:pt x="18622" y="8175"/>
                  <a:pt x="18616" y="8175"/>
                  <a:pt x="18610" y="8175"/>
                </a:cubicBezTo>
                <a:cubicBezTo>
                  <a:pt x="18604" y="8175"/>
                  <a:pt x="18593" y="8181"/>
                  <a:pt x="18593" y="8187"/>
                </a:cubicBezTo>
                <a:cubicBezTo>
                  <a:pt x="18593" y="8199"/>
                  <a:pt x="18599" y="8205"/>
                  <a:pt x="18604" y="8211"/>
                </a:cubicBezTo>
                <a:cubicBezTo>
                  <a:pt x="18604" y="8217"/>
                  <a:pt x="18610" y="8217"/>
                  <a:pt x="18610" y="8223"/>
                </a:cubicBezTo>
                <a:cubicBezTo>
                  <a:pt x="18616" y="8229"/>
                  <a:pt x="18616" y="8240"/>
                  <a:pt x="18622" y="8246"/>
                </a:cubicBezTo>
                <a:cubicBezTo>
                  <a:pt x="18634" y="8258"/>
                  <a:pt x="18640" y="8264"/>
                  <a:pt x="18652" y="8270"/>
                </a:cubicBezTo>
                <a:cubicBezTo>
                  <a:pt x="18652" y="8270"/>
                  <a:pt x="18658" y="8270"/>
                  <a:pt x="18664" y="8276"/>
                </a:cubicBezTo>
                <a:cubicBezTo>
                  <a:pt x="18664" y="8282"/>
                  <a:pt x="18664" y="8282"/>
                  <a:pt x="18664" y="8288"/>
                </a:cubicBezTo>
                <a:cubicBezTo>
                  <a:pt x="18670" y="8288"/>
                  <a:pt x="18670" y="8294"/>
                  <a:pt x="18670" y="8300"/>
                </a:cubicBezTo>
                <a:cubicBezTo>
                  <a:pt x="18670" y="8306"/>
                  <a:pt x="18676" y="8306"/>
                  <a:pt x="18676" y="8312"/>
                </a:cubicBezTo>
                <a:cubicBezTo>
                  <a:pt x="18676" y="8317"/>
                  <a:pt x="18676" y="8329"/>
                  <a:pt x="18676" y="8341"/>
                </a:cubicBezTo>
                <a:close/>
                <a:moveTo>
                  <a:pt x="18112" y="7327"/>
                </a:moveTo>
                <a:lnTo>
                  <a:pt x="18112" y="7327"/>
                </a:lnTo>
                <a:cubicBezTo>
                  <a:pt x="18112" y="7333"/>
                  <a:pt x="18118" y="7333"/>
                  <a:pt x="18118" y="7339"/>
                </a:cubicBezTo>
                <a:cubicBezTo>
                  <a:pt x="18118" y="7345"/>
                  <a:pt x="18124" y="7345"/>
                  <a:pt x="18124" y="7351"/>
                </a:cubicBezTo>
                <a:cubicBezTo>
                  <a:pt x="18124" y="7357"/>
                  <a:pt x="18130" y="7351"/>
                  <a:pt x="18136" y="7357"/>
                </a:cubicBezTo>
                <a:cubicBezTo>
                  <a:pt x="18142" y="7363"/>
                  <a:pt x="18148" y="7363"/>
                  <a:pt x="18148" y="7369"/>
                </a:cubicBezTo>
                <a:cubicBezTo>
                  <a:pt x="18148" y="7375"/>
                  <a:pt x="18148" y="7381"/>
                  <a:pt x="18148" y="7393"/>
                </a:cubicBezTo>
                <a:cubicBezTo>
                  <a:pt x="18148" y="7398"/>
                  <a:pt x="18154" y="7398"/>
                  <a:pt x="18154" y="7405"/>
                </a:cubicBezTo>
                <a:cubicBezTo>
                  <a:pt x="18160" y="7405"/>
                  <a:pt x="18160" y="7410"/>
                  <a:pt x="18166" y="7416"/>
                </a:cubicBezTo>
                <a:cubicBezTo>
                  <a:pt x="18166" y="7416"/>
                  <a:pt x="18172" y="7416"/>
                  <a:pt x="18178" y="7422"/>
                </a:cubicBezTo>
                <a:cubicBezTo>
                  <a:pt x="18190" y="7428"/>
                  <a:pt x="18201" y="7428"/>
                  <a:pt x="18213" y="7434"/>
                </a:cubicBezTo>
                <a:cubicBezTo>
                  <a:pt x="18219" y="7440"/>
                  <a:pt x="18225" y="7446"/>
                  <a:pt x="18237" y="7446"/>
                </a:cubicBezTo>
                <a:cubicBezTo>
                  <a:pt x="18243" y="7452"/>
                  <a:pt x="18243" y="7452"/>
                  <a:pt x="18249" y="7452"/>
                </a:cubicBezTo>
                <a:cubicBezTo>
                  <a:pt x="18249" y="7458"/>
                  <a:pt x="18255" y="7458"/>
                  <a:pt x="18260" y="7458"/>
                </a:cubicBezTo>
                <a:cubicBezTo>
                  <a:pt x="18284" y="7458"/>
                  <a:pt x="18284" y="7458"/>
                  <a:pt x="18284" y="7458"/>
                </a:cubicBezTo>
                <a:cubicBezTo>
                  <a:pt x="18284" y="7458"/>
                  <a:pt x="18284" y="7452"/>
                  <a:pt x="18284" y="7446"/>
                </a:cubicBezTo>
                <a:cubicBezTo>
                  <a:pt x="18284" y="7440"/>
                  <a:pt x="18278" y="7440"/>
                  <a:pt x="18278" y="7434"/>
                </a:cubicBezTo>
                <a:cubicBezTo>
                  <a:pt x="18272" y="7434"/>
                  <a:pt x="18272" y="7428"/>
                  <a:pt x="18267" y="7422"/>
                </a:cubicBezTo>
                <a:cubicBezTo>
                  <a:pt x="18267" y="7422"/>
                  <a:pt x="18260" y="7422"/>
                  <a:pt x="18255" y="7422"/>
                </a:cubicBezTo>
                <a:cubicBezTo>
                  <a:pt x="18249" y="7422"/>
                  <a:pt x="18243" y="7422"/>
                  <a:pt x="18237" y="7416"/>
                </a:cubicBezTo>
                <a:cubicBezTo>
                  <a:pt x="18231" y="7410"/>
                  <a:pt x="18231" y="7405"/>
                  <a:pt x="18225" y="7405"/>
                </a:cubicBezTo>
                <a:cubicBezTo>
                  <a:pt x="18219" y="7398"/>
                  <a:pt x="18219" y="7405"/>
                  <a:pt x="18213" y="7398"/>
                </a:cubicBezTo>
                <a:cubicBezTo>
                  <a:pt x="18207" y="7398"/>
                  <a:pt x="18201" y="7393"/>
                  <a:pt x="18201" y="7387"/>
                </a:cubicBezTo>
                <a:cubicBezTo>
                  <a:pt x="18201" y="7387"/>
                  <a:pt x="18201" y="7381"/>
                  <a:pt x="18201" y="7375"/>
                </a:cubicBezTo>
                <a:cubicBezTo>
                  <a:pt x="18195" y="7363"/>
                  <a:pt x="18190" y="7363"/>
                  <a:pt x="18183" y="7351"/>
                </a:cubicBezTo>
                <a:cubicBezTo>
                  <a:pt x="18172" y="7345"/>
                  <a:pt x="18166" y="7339"/>
                  <a:pt x="18154" y="7333"/>
                </a:cubicBezTo>
                <a:cubicBezTo>
                  <a:pt x="18148" y="7333"/>
                  <a:pt x="18148" y="7327"/>
                  <a:pt x="18142" y="7327"/>
                </a:cubicBezTo>
                <a:cubicBezTo>
                  <a:pt x="18136" y="7327"/>
                  <a:pt x="18136" y="7327"/>
                  <a:pt x="18130" y="7327"/>
                </a:cubicBezTo>
                <a:lnTo>
                  <a:pt x="18112" y="7327"/>
                </a:lnTo>
                <a:close/>
                <a:moveTo>
                  <a:pt x="16269" y="6818"/>
                </a:moveTo>
                <a:lnTo>
                  <a:pt x="16269" y="6818"/>
                </a:lnTo>
                <a:cubicBezTo>
                  <a:pt x="16262" y="6824"/>
                  <a:pt x="16262" y="6824"/>
                  <a:pt x="16257" y="6824"/>
                </a:cubicBezTo>
                <a:cubicBezTo>
                  <a:pt x="16251" y="6830"/>
                  <a:pt x="16245" y="6830"/>
                  <a:pt x="16245" y="6836"/>
                </a:cubicBezTo>
                <a:cubicBezTo>
                  <a:pt x="16245" y="6848"/>
                  <a:pt x="16245" y="6854"/>
                  <a:pt x="16251" y="6854"/>
                </a:cubicBezTo>
                <a:cubicBezTo>
                  <a:pt x="16257" y="6860"/>
                  <a:pt x="16257" y="6860"/>
                  <a:pt x="16262" y="6860"/>
                </a:cubicBezTo>
                <a:cubicBezTo>
                  <a:pt x="16269" y="6860"/>
                  <a:pt x="16269" y="6854"/>
                  <a:pt x="16274" y="6854"/>
                </a:cubicBezTo>
                <a:cubicBezTo>
                  <a:pt x="16280" y="6848"/>
                  <a:pt x="16286" y="6848"/>
                  <a:pt x="16298" y="6848"/>
                </a:cubicBezTo>
                <a:cubicBezTo>
                  <a:pt x="16310" y="6848"/>
                  <a:pt x="16310" y="6848"/>
                  <a:pt x="16310" y="6848"/>
                </a:cubicBezTo>
                <a:cubicBezTo>
                  <a:pt x="16316" y="6848"/>
                  <a:pt x="16322" y="6848"/>
                  <a:pt x="16334" y="6848"/>
                </a:cubicBezTo>
                <a:cubicBezTo>
                  <a:pt x="16334" y="6824"/>
                  <a:pt x="16334" y="6824"/>
                  <a:pt x="16334" y="6824"/>
                </a:cubicBezTo>
                <a:cubicBezTo>
                  <a:pt x="16310" y="6818"/>
                  <a:pt x="16310" y="6818"/>
                  <a:pt x="16310" y="6818"/>
                </a:cubicBezTo>
                <a:cubicBezTo>
                  <a:pt x="16298" y="6818"/>
                  <a:pt x="16292" y="6824"/>
                  <a:pt x="16280" y="6824"/>
                </a:cubicBezTo>
                <a:cubicBezTo>
                  <a:pt x="16274" y="6824"/>
                  <a:pt x="16269" y="6824"/>
                  <a:pt x="16257" y="6824"/>
                </a:cubicBezTo>
                <a:lnTo>
                  <a:pt x="16269" y="6818"/>
                </a:lnTo>
                <a:close/>
                <a:moveTo>
                  <a:pt x="16915" y="6848"/>
                </a:moveTo>
                <a:lnTo>
                  <a:pt x="16915" y="6848"/>
                </a:lnTo>
                <a:cubicBezTo>
                  <a:pt x="16915" y="6860"/>
                  <a:pt x="16915" y="6860"/>
                  <a:pt x="16915" y="6860"/>
                </a:cubicBezTo>
                <a:cubicBezTo>
                  <a:pt x="16915" y="6866"/>
                  <a:pt x="16909" y="6866"/>
                  <a:pt x="16903" y="6872"/>
                </a:cubicBezTo>
                <a:cubicBezTo>
                  <a:pt x="16903" y="6878"/>
                  <a:pt x="16897" y="6878"/>
                  <a:pt x="16897" y="6884"/>
                </a:cubicBezTo>
                <a:cubicBezTo>
                  <a:pt x="16891" y="6890"/>
                  <a:pt x="16885" y="6896"/>
                  <a:pt x="16885" y="6906"/>
                </a:cubicBezTo>
                <a:cubicBezTo>
                  <a:pt x="16879" y="6912"/>
                  <a:pt x="16873" y="6912"/>
                  <a:pt x="16873" y="6918"/>
                </a:cubicBezTo>
                <a:cubicBezTo>
                  <a:pt x="16873" y="6924"/>
                  <a:pt x="16873" y="6930"/>
                  <a:pt x="16873" y="6942"/>
                </a:cubicBezTo>
                <a:cubicBezTo>
                  <a:pt x="16873" y="6942"/>
                  <a:pt x="16873" y="6948"/>
                  <a:pt x="16873" y="6954"/>
                </a:cubicBezTo>
                <a:lnTo>
                  <a:pt x="16879" y="6960"/>
                </a:lnTo>
                <a:cubicBezTo>
                  <a:pt x="16879" y="6972"/>
                  <a:pt x="16879" y="6978"/>
                  <a:pt x="16879" y="6984"/>
                </a:cubicBezTo>
                <a:cubicBezTo>
                  <a:pt x="16879" y="7007"/>
                  <a:pt x="16879" y="7007"/>
                  <a:pt x="16879" y="7007"/>
                </a:cubicBezTo>
                <a:cubicBezTo>
                  <a:pt x="16879" y="7013"/>
                  <a:pt x="16879" y="7019"/>
                  <a:pt x="16879" y="7025"/>
                </a:cubicBezTo>
                <a:cubicBezTo>
                  <a:pt x="16873" y="7031"/>
                  <a:pt x="16873" y="7037"/>
                  <a:pt x="16873" y="7037"/>
                </a:cubicBezTo>
                <a:cubicBezTo>
                  <a:pt x="16867" y="7043"/>
                  <a:pt x="16861" y="7049"/>
                  <a:pt x="16861" y="7055"/>
                </a:cubicBezTo>
                <a:cubicBezTo>
                  <a:pt x="16861" y="7150"/>
                  <a:pt x="16861" y="7150"/>
                  <a:pt x="16861" y="7150"/>
                </a:cubicBezTo>
                <a:cubicBezTo>
                  <a:pt x="16861" y="7155"/>
                  <a:pt x="16861" y="7155"/>
                  <a:pt x="16855" y="7161"/>
                </a:cubicBezTo>
                <a:cubicBezTo>
                  <a:pt x="16855" y="7167"/>
                  <a:pt x="16849" y="7167"/>
                  <a:pt x="16844" y="7167"/>
                </a:cubicBezTo>
                <a:cubicBezTo>
                  <a:pt x="16844" y="7173"/>
                  <a:pt x="16838" y="7179"/>
                  <a:pt x="16832" y="7179"/>
                </a:cubicBezTo>
                <a:cubicBezTo>
                  <a:pt x="16826" y="7185"/>
                  <a:pt x="16826" y="7185"/>
                  <a:pt x="16814" y="7185"/>
                </a:cubicBezTo>
                <a:cubicBezTo>
                  <a:pt x="16808" y="7185"/>
                  <a:pt x="16796" y="7179"/>
                  <a:pt x="16790" y="7179"/>
                </a:cubicBezTo>
                <a:cubicBezTo>
                  <a:pt x="16784" y="7173"/>
                  <a:pt x="16778" y="7179"/>
                  <a:pt x="16778" y="7179"/>
                </a:cubicBezTo>
                <a:cubicBezTo>
                  <a:pt x="16772" y="7173"/>
                  <a:pt x="16772" y="7173"/>
                  <a:pt x="16767" y="7167"/>
                </a:cubicBezTo>
                <a:cubicBezTo>
                  <a:pt x="16760" y="7167"/>
                  <a:pt x="16755" y="7167"/>
                  <a:pt x="16755" y="7161"/>
                </a:cubicBezTo>
                <a:cubicBezTo>
                  <a:pt x="16755" y="7155"/>
                  <a:pt x="16755" y="7150"/>
                  <a:pt x="16755" y="7150"/>
                </a:cubicBezTo>
                <a:cubicBezTo>
                  <a:pt x="16749" y="7144"/>
                  <a:pt x="16749" y="7144"/>
                  <a:pt x="16743" y="7138"/>
                </a:cubicBezTo>
                <a:cubicBezTo>
                  <a:pt x="16731" y="7126"/>
                  <a:pt x="16719" y="7120"/>
                  <a:pt x="16701" y="7114"/>
                </a:cubicBezTo>
                <a:cubicBezTo>
                  <a:pt x="16695" y="7108"/>
                  <a:pt x="16683" y="7102"/>
                  <a:pt x="16672" y="7102"/>
                </a:cubicBezTo>
                <a:cubicBezTo>
                  <a:pt x="16672" y="7096"/>
                  <a:pt x="16666" y="7096"/>
                  <a:pt x="16660" y="7096"/>
                </a:cubicBezTo>
                <a:cubicBezTo>
                  <a:pt x="16648" y="7084"/>
                  <a:pt x="16648" y="7078"/>
                  <a:pt x="16642" y="7066"/>
                </a:cubicBezTo>
                <a:cubicBezTo>
                  <a:pt x="16642" y="7066"/>
                  <a:pt x="16642" y="7061"/>
                  <a:pt x="16636" y="7055"/>
                </a:cubicBezTo>
                <a:cubicBezTo>
                  <a:pt x="16636" y="7055"/>
                  <a:pt x="16630" y="7055"/>
                  <a:pt x="16624" y="7055"/>
                </a:cubicBezTo>
                <a:cubicBezTo>
                  <a:pt x="16624" y="7055"/>
                  <a:pt x="16618" y="7055"/>
                  <a:pt x="16612" y="7055"/>
                </a:cubicBezTo>
                <a:cubicBezTo>
                  <a:pt x="16606" y="7055"/>
                  <a:pt x="16606" y="7055"/>
                  <a:pt x="16601" y="7055"/>
                </a:cubicBezTo>
                <a:cubicBezTo>
                  <a:pt x="16594" y="7055"/>
                  <a:pt x="16594" y="7049"/>
                  <a:pt x="16589" y="7049"/>
                </a:cubicBezTo>
                <a:cubicBezTo>
                  <a:pt x="16583" y="7043"/>
                  <a:pt x="16577" y="7043"/>
                  <a:pt x="16577" y="7037"/>
                </a:cubicBezTo>
                <a:lnTo>
                  <a:pt x="16583" y="7031"/>
                </a:lnTo>
                <a:cubicBezTo>
                  <a:pt x="16583" y="7025"/>
                  <a:pt x="16577" y="7019"/>
                  <a:pt x="16577" y="7019"/>
                </a:cubicBezTo>
                <a:cubicBezTo>
                  <a:pt x="16577" y="7007"/>
                  <a:pt x="16583" y="7001"/>
                  <a:pt x="16583" y="6989"/>
                </a:cubicBezTo>
                <a:cubicBezTo>
                  <a:pt x="16583" y="6984"/>
                  <a:pt x="16583" y="6984"/>
                  <a:pt x="16583" y="6984"/>
                </a:cubicBezTo>
                <a:cubicBezTo>
                  <a:pt x="16583" y="6978"/>
                  <a:pt x="16577" y="6978"/>
                  <a:pt x="16577" y="6972"/>
                </a:cubicBezTo>
                <a:cubicBezTo>
                  <a:pt x="16577" y="6966"/>
                  <a:pt x="16571" y="6966"/>
                  <a:pt x="16571" y="6960"/>
                </a:cubicBezTo>
                <a:cubicBezTo>
                  <a:pt x="16571" y="6954"/>
                  <a:pt x="16577" y="6954"/>
                  <a:pt x="16577" y="6948"/>
                </a:cubicBezTo>
                <a:cubicBezTo>
                  <a:pt x="16577" y="6942"/>
                  <a:pt x="16589" y="6948"/>
                  <a:pt x="16589" y="6942"/>
                </a:cubicBezTo>
                <a:cubicBezTo>
                  <a:pt x="16589" y="6942"/>
                  <a:pt x="16589" y="6936"/>
                  <a:pt x="16589" y="6930"/>
                </a:cubicBezTo>
                <a:cubicBezTo>
                  <a:pt x="16594" y="6924"/>
                  <a:pt x="16601" y="6924"/>
                  <a:pt x="16601" y="6918"/>
                </a:cubicBezTo>
                <a:cubicBezTo>
                  <a:pt x="16601" y="6912"/>
                  <a:pt x="16606" y="6912"/>
                  <a:pt x="16606" y="6906"/>
                </a:cubicBezTo>
                <a:cubicBezTo>
                  <a:pt x="16618" y="6896"/>
                  <a:pt x="16624" y="6896"/>
                  <a:pt x="16630" y="6884"/>
                </a:cubicBezTo>
                <a:cubicBezTo>
                  <a:pt x="16636" y="6884"/>
                  <a:pt x="16630" y="6878"/>
                  <a:pt x="16636" y="6878"/>
                </a:cubicBezTo>
                <a:cubicBezTo>
                  <a:pt x="16624" y="6878"/>
                  <a:pt x="16624" y="6878"/>
                  <a:pt x="16624" y="6878"/>
                </a:cubicBezTo>
                <a:cubicBezTo>
                  <a:pt x="16612" y="6872"/>
                  <a:pt x="16606" y="6872"/>
                  <a:pt x="16601" y="6872"/>
                </a:cubicBezTo>
                <a:cubicBezTo>
                  <a:pt x="16589" y="6866"/>
                  <a:pt x="16583" y="6866"/>
                  <a:pt x="16577" y="6866"/>
                </a:cubicBezTo>
                <a:cubicBezTo>
                  <a:pt x="16565" y="6866"/>
                  <a:pt x="16565" y="6866"/>
                  <a:pt x="16565" y="6866"/>
                </a:cubicBezTo>
                <a:cubicBezTo>
                  <a:pt x="16547" y="6866"/>
                  <a:pt x="16541" y="6866"/>
                  <a:pt x="16523" y="6866"/>
                </a:cubicBezTo>
                <a:cubicBezTo>
                  <a:pt x="16517" y="6866"/>
                  <a:pt x="16517" y="6860"/>
                  <a:pt x="16512" y="6860"/>
                </a:cubicBezTo>
                <a:cubicBezTo>
                  <a:pt x="16506" y="6854"/>
                  <a:pt x="16506" y="6854"/>
                  <a:pt x="16500" y="6854"/>
                </a:cubicBezTo>
                <a:cubicBezTo>
                  <a:pt x="16494" y="6854"/>
                  <a:pt x="16494" y="6854"/>
                  <a:pt x="16488" y="6854"/>
                </a:cubicBezTo>
                <a:cubicBezTo>
                  <a:pt x="16488" y="6854"/>
                  <a:pt x="16482" y="6854"/>
                  <a:pt x="16476" y="6854"/>
                </a:cubicBezTo>
                <a:cubicBezTo>
                  <a:pt x="16470" y="6848"/>
                  <a:pt x="16470" y="6842"/>
                  <a:pt x="16464" y="6842"/>
                </a:cubicBezTo>
                <a:cubicBezTo>
                  <a:pt x="16464" y="6836"/>
                  <a:pt x="16458" y="6836"/>
                  <a:pt x="16452" y="6836"/>
                </a:cubicBezTo>
                <a:cubicBezTo>
                  <a:pt x="16452" y="6836"/>
                  <a:pt x="16446" y="6836"/>
                  <a:pt x="16440" y="6836"/>
                </a:cubicBezTo>
                <a:lnTo>
                  <a:pt x="16435" y="6830"/>
                </a:lnTo>
                <a:cubicBezTo>
                  <a:pt x="16428" y="6830"/>
                  <a:pt x="16423" y="6830"/>
                  <a:pt x="16423" y="6824"/>
                </a:cubicBezTo>
                <a:cubicBezTo>
                  <a:pt x="16411" y="6824"/>
                  <a:pt x="16405" y="6813"/>
                  <a:pt x="16399" y="6813"/>
                </a:cubicBezTo>
                <a:cubicBezTo>
                  <a:pt x="16393" y="6813"/>
                  <a:pt x="16393" y="6813"/>
                  <a:pt x="16387" y="6813"/>
                </a:cubicBezTo>
                <a:cubicBezTo>
                  <a:pt x="16375" y="6813"/>
                  <a:pt x="16375" y="6813"/>
                  <a:pt x="16375" y="6813"/>
                </a:cubicBezTo>
                <a:cubicBezTo>
                  <a:pt x="16369" y="6813"/>
                  <a:pt x="16369" y="6813"/>
                  <a:pt x="16363" y="6813"/>
                </a:cubicBezTo>
                <a:cubicBezTo>
                  <a:pt x="16357" y="6813"/>
                  <a:pt x="16357" y="6813"/>
                  <a:pt x="16351" y="6813"/>
                </a:cubicBezTo>
                <a:cubicBezTo>
                  <a:pt x="16351" y="6836"/>
                  <a:pt x="16351" y="6836"/>
                  <a:pt x="16351" y="6836"/>
                </a:cubicBezTo>
                <a:cubicBezTo>
                  <a:pt x="16351" y="6836"/>
                  <a:pt x="16351" y="6848"/>
                  <a:pt x="16357" y="6848"/>
                </a:cubicBezTo>
                <a:cubicBezTo>
                  <a:pt x="16363" y="6848"/>
                  <a:pt x="16369" y="6848"/>
                  <a:pt x="16375" y="6854"/>
                </a:cubicBezTo>
                <a:cubicBezTo>
                  <a:pt x="16381" y="6854"/>
                  <a:pt x="16387" y="6854"/>
                  <a:pt x="16387" y="6860"/>
                </a:cubicBezTo>
                <a:cubicBezTo>
                  <a:pt x="16393" y="6860"/>
                  <a:pt x="16399" y="6860"/>
                  <a:pt x="16399" y="6860"/>
                </a:cubicBezTo>
                <a:cubicBezTo>
                  <a:pt x="16405" y="6866"/>
                  <a:pt x="16399" y="6866"/>
                  <a:pt x="16399" y="6872"/>
                </a:cubicBezTo>
                <a:cubicBezTo>
                  <a:pt x="16393" y="6872"/>
                  <a:pt x="16393" y="6878"/>
                  <a:pt x="16387" y="6878"/>
                </a:cubicBezTo>
                <a:cubicBezTo>
                  <a:pt x="16381" y="6878"/>
                  <a:pt x="16375" y="6878"/>
                  <a:pt x="16363" y="6878"/>
                </a:cubicBezTo>
                <a:cubicBezTo>
                  <a:pt x="16357" y="6878"/>
                  <a:pt x="16351" y="6878"/>
                  <a:pt x="16340" y="6878"/>
                </a:cubicBezTo>
                <a:cubicBezTo>
                  <a:pt x="16334" y="6878"/>
                  <a:pt x="16334" y="6884"/>
                  <a:pt x="16328" y="6884"/>
                </a:cubicBezTo>
                <a:cubicBezTo>
                  <a:pt x="16322" y="6884"/>
                  <a:pt x="16322" y="6890"/>
                  <a:pt x="16316" y="6896"/>
                </a:cubicBezTo>
                <a:cubicBezTo>
                  <a:pt x="16304" y="6901"/>
                  <a:pt x="16298" y="6906"/>
                  <a:pt x="16286" y="6912"/>
                </a:cubicBezTo>
                <a:cubicBezTo>
                  <a:pt x="16286" y="6918"/>
                  <a:pt x="16280" y="6918"/>
                  <a:pt x="16274" y="6924"/>
                </a:cubicBezTo>
                <a:cubicBezTo>
                  <a:pt x="16269" y="6924"/>
                  <a:pt x="16262" y="6930"/>
                  <a:pt x="16262" y="6930"/>
                </a:cubicBezTo>
                <a:cubicBezTo>
                  <a:pt x="16257" y="6936"/>
                  <a:pt x="16251" y="6936"/>
                  <a:pt x="16251" y="6948"/>
                </a:cubicBezTo>
                <a:cubicBezTo>
                  <a:pt x="16251" y="6954"/>
                  <a:pt x="16251" y="6954"/>
                  <a:pt x="16251" y="6954"/>
                </a:cubicBezTo>
                <a:lnTo>
                  <a:pt x="16251" y="6960"/>
                </a:lnTo>
                <a:cubicBezTo>
                  <a:pt x="16251" y="6972"/>
                  <a:pt x="16251" y="6978"/>
                  <a:pt x="16251" y="6984"/>
                </a:cubicBezTo>
                <a:cubicBezTo>
                  <a:pt x="16251" y="6989"/>
                  <a:pt x="16251" y="6995"/>
                  <a:pt x="16251" y="6995"/>
                </a:cubicBezTo>
                <a:cubicBezTo>
                  <a:pt x="16251" y="7001"/>
                  <a:pt x="16245" y="7007"/>
                  <a:pt x="16245" y="7013"/>
                </a:cubicBezTo>
                <a:cubicBezTo>
                  <a:pt x="16245" y="7019"/>
                  <a:pt x="16245" y="7019"/>
                  <a:pt x="16239" y="7025"/>
                </a:cubicBezTo>
                <a:cubicBezTo>
                  <a:pt x="16233" y="7025"/>
                  <a:pt x="16227" y="7025"/>
                  <a:pt x="16221" y="7025"/>
                </a:cubicBezTo>
                <a:cubicBezTo>
                  <a:pt x="16203" y="7025"/>
                  <a:pt x="16191" y="7025"/>
                  <a:pt x="16174" y="7013"/>
                </a:cubicBezTo>
                <a:cubicBezTo>
                  <a:pt x="16168" y="7013"/>
                  <a:pt x="16174" y="7001"/>
                  <a:pt x="16168" y="7001"/>
                </a:cubicBezTo>
                <a:cubicBezTo>
                  <a:pt x="16168" y="7001"/>
                  <a:pt x="16162" y="7001"/>
                  <a:pt x="16156" y="7001"/>
                </a:cubicBezTo>
                <a:cubicBezTo>
                  <a:pt x="16144" y="7001"/>
                  <a:pt x="16138" y="7001"/>
                  <a:pt x="16126" y="7001"/>
                </a:cubicBezTo>
                <a:cubicBezTo>
                  <a:pt x="16126" y="6995"/>
                  <a:pt x="16126" y="6984"/>
                  <a:pt x="16120" y="6978"/>
                </a:cubicBezTo>
                <a:cubicBezTo>
                  <a:pt x="16102" y="6978"/>
                  <a:pt x="16102" y="6978"/>
                  <a:pt x="16102" y="6978"/>
                </a:cubicBezTo>
                <a:cubicBezTo>
                  <a:pt x="16091" y="6978"/>
                  <a:pt x="16085" y="6984"/>
                  <a:pt x="16079" y="6984"/>
                </a:cubicBezTo>
                <a:cubicBezTo>
                  <a:pt x="16067" y="6984"/>
                  <a:pt x="16061" y="6984"/>
                  <a:pt x="16055" y="6984"/>
                </a:cubicBezTo>
                <a:cubicBezTo>
                  <a:pt x="16043" y="6984"/>
                  <a:pt x="16037" y="6989"/>
                  <a:pt x="16031" y="6995"/>
                </a:cubicBezTo>
                <a:cubicBezTo>
                  <a:pt x="16025" y="6995"/>
                  <a:pt x="16031" y="7001"/>
                  <a:pt x="16025" y="7007"/>
                </a:cubicBezTo>
                <a:cubicBezTo>
                  <a:pt x="16025" y="7013"/>
                  <a:pt x="16019" y="7013"/>
                  <a:pt x="16014" y="7019"/>
                </a:cubicBezTo>
                <a:cubicBezTo>
                  <a:pt x="16008" y="7019"/>
                  <a:pt x="16014" y="7025"/>
                  <a:pt x="16008" y="7031"/>
                </a:cubicBezTo>
                <a:cubicBezTo>
                  <a:pt x="15996" y="7031"/>
                  <a:pt x="15990" y="7025"/>
                  <a:pt x="15984" y="7031"/>
                </a:cubicBezTo>
                <a:cubicBezTo>
                  <a:pt x="15972" y="7031"/>
                  <a:pt x="15966" y="7049"/>
                  <a:pt x="15966" y="7061"/>
                </a:cubicBezTo>
                <a:cubicBezTo>
                  <a:pt x="15960" y="7061"/>
                  <a:pt x="15960" y="7066"/>
                  <a:pt x="15960" y="7072"/>
                </a:cubicBezTo>
                <a:cubicBezTo>
                  <a:pt x="15960" y="7078"/>
                  <a:pt x="15954" y="7084"/>
                  <a:pt x="15948" y="7084"/>
                </a:cubicBezTo>
                <a:cubicBezTo>
                  <a:pt x="15948" y="7084"/>
                  <a:pt x="15942" y="7084"/>
                  <a:pt x="15936" y="7084"/>
                </a:cubicBezTo>
                <a:cubicBezTo>
                  <a:pt x="15930" y="7084"/>
                  <a:pt x="15925" y="7084"/>
                  <a:pt x="15913" y="7084"/>
                </a:cubicBezTo>
                <a:cubicBezTo>
                  <a:pt x="15913" y="7108"/>
                  <a:pt x="15913" y="7108"/>
                  <a:pt x="15913" y="7108"/>
                </a:cubicBezTo>
                <a:cubicBezTo>
                  <a:pt x="15919" y="7108"/>
                  <a:pt x="15919" y="7114"/>
                  <a:pt x="15919" y="7114"/>
                </a:cubicBezTo>
                <a:cubicBezTo>
                  <a:pt x="15925" y="7120"/>
                  <a:pt x="15930" y="7120"/>
                  <a:pt x="15930" y="7126"/>
                </a:cubicBezTo>
                <a:cubicBezTo>
                  <a:pt x="15936" y="7132"/>
                  <a:pt x="15936" y="7132"/>
                  <a:pt x="15936" y="7138"/>
                </a:cubicBezTo>
                <a:cubicBezTo>
                  <a:pt x="15936" y="7161"/>
                  <a:pt x="15936" y="7161"/>
                  <a:pt x="15936" y="7161"/>
                </a:cubicBezTo>
                <a:cubicBezTo>
                  <a:pt x="15889" y="7161"/>
                  <a:pt x="15889" y="7161"/>
                  <a:pt x="15889" y="7161"/>
                </a:cubicBezTo>
                <a:cubicBezTo>
                  <a:pt x="15889" y="7155"/>
                  <a:pt x="15889" y="7155"/>
                  <a:pt x="15889" y="7155"/>
                </a:cubicBezTo>
                <a:cubicBezTo>
                  <a:pt x="15889" y="7150"/>
                  <a:pt x="15889" y="7144"/>
                  <a:pt x="15889" y="7132"/>
                </a:cubicBezTo>
                <a:cubicBezTo>
                  <a:pt x="15889" y="7132"/>
                  <a:pt x="15889" y="7126"/>
                  <a:pt x="15889" y="7120"/>
                </a:cubicBezTo>
                <a:cubicBezTo>
                  <a:pt x="15853" y="7120"/>
                  <a:pt x="15853" y="7120"/>
                  <a:pt x="15853" y="7120"/>
                </a:cubicBezTo>
                <a:cubicBezTo>
                  <a:pt x="15853" y="7120"/>
                  <a:pt x="15847" y="7126"/>
                  <a:pt x="15842" y="7126"/>
                </a:cubicBezTo>
                <a:cubicBezTo>
                  <a:pt x="15842" y="7126"/>
                  <a:pt x="15836" y="7126"/>
                  <a:pt x="15830" y="7132"/>
                </a:cubicBezTo>
                <a:cubicBezTo>
                  <a:pt x="15830" y="7132"/>
                  <a:pt x="15824" y="7138"/>
                  <a:pt x="15824" y="7144"/>
                </a:cubicBezTo>
                <a:cubicBezTo>
                  <a:pt x="15818" y="7150"/>
                  <a:pt x="15818" y="7155"/>
                  <a:pt x="15818" y="7167"/>
                </a:cubicBezTo>
                <a:cubicBezTo>
                  <a:pt x="15818" y="7179"/>
                  <a:pt x="15824" y="7191"/>
                  <a:pt x="15818" y="7203"/>
                </a:cubicBezTo>
                <a:cubicBezTo>
                  <a:pt x="15818" y="7209"/>
                  <a:pt x="15818" y="7209"/>
                  <a:pt x="15818" y="7215"/>
                </a:cubicBezTo>
                <a:cubicBezTo>
                  <a:pt x="15818" y="7221"/>
                  <a:pt x="15812" y="7221"/>
                  <a:pt x="15806" y="7227"/>
                </a:cubicBezTo>
                <a:cubicBezTo>
                  <a:pt x="15800" y="7232"/>
                  <a:pt x="15800" y="7232"/>
                  <a:pt x="15794" y="7239"/>
                </a:cubicBezTo>
                <a:cubicBezTo>
                  <a:pt x="15794" y="7244"/>
                  <a:pt x="15788" y="7244"/>
                  <a:pt x="15788" y="7250"/>
                </a:cubicBezTo>
                <a:cubicBezTo>
                  <a:pt x="15782" y="7256"/>
                  <a:pt x="15788" y="7256"/>
                  <a:pt x="15782" y="7262"/>
                </a:cubicBezTo>
                <a:cubicBezTo>
                  <a:pt x="15782" y="7268"/>
                  <a:pt x="15776" y="7268"/>
                  <a:pt x="15770" y="7268"/>
                </a:cubicBezTo>
                <a:cubicBezTo>
                  <a:pt x="15764" y="7274"/>
                  <a:pt x="15759" y="7280"/>
                  <a:pt x="15753" y="7292"/>
                </a:cubicBezTo>
                <a:cubicBezTo>
                  <a:pt x="15753" y="7292"/>
                  <a:pt x="15753" y="7298"/>
                  <a:pt x="15747" y="7304"/>
                </a:cubicBezTo>
                <a:cubicBezTo>
                  <a:pt x="15741" y="7304"/>
                  <a:pt x="15741" y="7304"/>
                  <a:pt x="15735" y="7310"/>
                </a:cubicBezTo>
                <a:cubicBezTo>
                  <a:pt x="15729" y="7310"/>
                  <a:pt x="15729" y="7310"/>
                  <a:pt x="15723" y="7316"/>
                </a:cubicBezTo>
                <a:cubicBezTo>
                  <a:pt x="15717" y="7316"/>
                  <a:pt x="15717" y="7321"/>
                  <a:pt x="15711" y="7321"/>
                </a:cubicBezTo>
                <a:cubicBezTo>
                  <a:pt x="15711" y="7321"/>
                  <a:pt x="15705" y="7321"/>
                  <a:pt x="15699" y="7321"/>
                </a:cubicBezTo>
                <a:cubicBezTo>
                  <a:pt x="15693" y="7321"/>
                  <a:pt x="15693" y="7321"/>
                  <a:pt x="15687" y="7321"/>
                </a:cubicBezTo>
                <a:cubicBezTo>
                  <a:pt x="15664" y="7321"/>
                  <a:pt x="15658" y="7321"/>
                  <a:pt x="15634" y="7321"/>
                </a:cubicBezTo>
                <a:cubicBezTo>
                  <a:pt x="15628" y="7321"/>
                  <a:pt x="15628" y="7327"/>
                  <a:pt x="15622" y="7327"/>
                </a:cubicBezTo>
                <a:cubicBezTo>
                  <a:pt x="15610" y="7327"/>
                  <a:pt x="15604" y="7333"/>
                  <a:pt x="15592" y="7339"/>
                </a:cubicBezTo>
                <a:cubicBezTo>
                  <a:pt x="15587" y="7339"/>
                  <a:pt x="15581" y="7345"/>
                  <a:pt x="15581" y="7345"/>
                </a:cubicBezTo>
                <a:cubicBezTo>
                  <a:pt x="15563" y="7345"/>
                  <a:pt x="15557" y="7345"/>
                  <a:pt x="15545" y="7345"/>
                </a:cubicBezTo>
                <a:cubicBezTo>
                  <a:pt x="15539" y="7345"/>
                  <a:pt x="15533" y="7351"/>
                  <a:pt x="15527" y="7357"/>
                </a:cubicBezTo>
                <a:cubicBezTo>
                  <a:pt x="15521" y="7363"/>
                  <a:pt x="15510" y="7369"/>
                  <a:pt x="15504" y="7369"/>
                </a:cubicBezTo>
                <a:cubicBezTo>
                  <a:pt x="15486" y="7375"/>
                  <a:pt x="15480" y="7381"/>
                  <a:pt x="15462" y="7387"/>
                </a:cubicBezTo>
                <a:cubicBezTo>
                  <a:pt x="15456" y="7393"/>
                  <a:pt x="15456" y="7393"/>
                  <a:pt x="15450" y="7393"/>
                </a:cubicBezTo>
                <a:cubicBezTo>
                  <a:pt x="15444" y="7398"/>
                  <a:pt x="15438" y="7405"/>
                  <a:pt x="15432" y="7416"/>
                </a:cubicBezTo>
                <a:cubicBezTo>
                  <a:pt x="15432" y="7422"/>
                  <a:pt x="15438" y="7428"/>
                  <a:pt x="15432" y="7440"/>
                </a:cubicBezTo>
                <a:cubicBezTo>
                  <a:pt x="15432" y="7446"/>
                  <a:pt x="15432" y="7446"/>
                  <a:pt x="15426" y="7452"/>
                </a:cubicBezTo>
                <a:lnTo>
                  <a:pt x="15421" y="7452"/>
                </a:lnTo>
                <a:cubicBezTo>
                  <a:pt x="15415" y="7452"/>
                  <a:pt x="15409" y="7446"/>
                  <a:pt x="15409" y="7446"/>
                </a:cubicBezTo>
                <a:cubicBezTo>
                  <a:pt x="15403" y="7446"/>
                  <a:pt x="15397" y="7446"/>
                  <a:pt x="15397" y="7440"/>
                </a:cubicBezTo>
                <a:cubicBezTo>
                  <a:pt x="15391" y="7440"/>
                  <a:pt x="15385" y="7440"/>
                  <a:pt x="15385" y="7440"/>
                </a:cubicBezTo>
                <a:cubicBezTo>
                  <a:pt x="15379" y="7434"/>
                  <a:pt x="15385" y="7434"/>
                  <a:pt x="15385" y="7428"/>
                </a:cubicBezTo>
                <a:cubicBezTo>
                  <a:pt x="15379" y="7422"/>
                  <a:pt x="15379" y="7422"/>
                  <a:pt x="15373" y="7416"/>
                </a:cubicBezTo>
                <a:cubicBezTo>
                  <a:pt x="15373" y="7422"/>
                  <a:pt x="15373" y="7434"/>
                  <a:pt x="15367" y="7440"/>
                </a:cubicBezTo>
                <a:cubicBezTo>
                  <a:pt x="15367" y="7440"/>
                  <a:pt x="15355" y="7440"/>
                  <a:pt x="15355" y="7446"/>
                </a:cubicBezTo>
                <a:cubicBezTo>
                  <a:pt x="15355" y="7446"/>
                  <a:pt x="15355" y="7452"/>
                  <a:pt x="15355" y="7458"/>
                </a:cubicBezTo>
                <a:cubicBezTo>
                  <a:pt x="15355" y="7470"/>
                  <a:pt x="15355" y="7470"/>
                  <a:pt x="15355" y="7470"/>
                </a:cubicBezTo>
                <a:cubicBezTo>
                  <a:pt x="15355" y="7470"/>
                  <a:pt x="15355" y="7476"/>
                  <a:pt x="15355" y="7482"/>
                </a:cubicBezTo>
                <a:cubicBezTo>
                  <a:pt x="15361" y="7487"/>
                  <a:pt x="15361" y="7493"/>
                  <a:pt x="15355" y="7505"/>
                </a:cubicBezTo>
                <a:cubicBezTo>
                  <a:pt x="15355" y="7517"/>
                  <a:pt x="15355" y="7517"/>
                  <a:pt x="15355" y="7517"/>
                </a:cubicBezTo>
                <a:cubicBezTo>
                  <a:pt x="15355" y="7523"/>
                  <a:pt x="15349" y="7523"/>
                  <a:pt x="15349" y="7529"/>
                </a:cubicBezTo>
                <a:cubicBezTo>
                  <a:pt x="15349" y="7535"/>
                  <a:pt x="15337" y="7535"/>
                  <a:pt x="15337" y="7541"/>
                </a:cubicBezTo>
                <a:cubicBezTo>
                  <a:pt x="15337" y="7541"/>
                  <a:pt x="15337" y="7547"/>
                  <a:pt x="15337" y="7553"/>
                </a:cubicBezTo>
                <a:cubicBezTo>
                  <a:pt x="15337" y="7559"/>
                  <a:pt x="15337" y="7564"/>
                  <a:pt x="15344" y="7576"/>
                </a:cubicBezTo>
                <a:lnTo>
                  <a:pt x="15349" y="7582"/>
                </a:lnTo>
                <a:cubicBezTo>
                  <a:pt x="15349" y="7588"/>
                  <a:pt x="15355" y="7588"/>
                  <a:pt x="15361" y="7594"/>
                </a:cubicBezTo>
                <a:cubicBezTo>
                  <a:pt x="15367" y="7600"/>
                  <a:pt x="15367" y="7606"/>
                  <a:pt x="15367" y="7618"/>
                </a:cubicBezTo>
                <a:cubicBezTo>
                  <a:pt x="15373" y="7630"/>
                  <a:pt x="15385" y="7636"/>
                  <a:pt x="15391" y="7653"/>
                </a:cubicBezTo>
                <a:cubicBezTo>
                  <a:pt x="15391" y="7659"/>
                  <a:pt x="15391" y="7659"/>
                  <a:pt x="15391" y="7659"/>
                </a:cubicBezTo>
                <a:cubicBezTo>
                  <a:pt x="15385" y="7659"/>
                  <a:pt x="15385" y="7653"/>
                  <a:pt x="15379" y="7653"/>
                </a:cubicBezTo>
                <a:cubicBezTo>
                  <a:pt x="15373" y="7653"/>
                  <a:pt x="15367" y="7653"/>
                  <a:pt x="15361" y="7653"/>
                </a:cubicBezTo>
                <a:cubicBezTo>
                  <a:pt x="15361" y="7653"/>
                  <a:pt x="15355" y="7648"/>
                  <a:pt x="15349" y="7648"/>
                </a:cubicBezTo>
                <a:cubicBezTo>
                  <a:pt x="15349" y="7642"/>
                  <a:pt x="15344" y="7642"/>
                  <a:pt x="15344" y="7642"/>
                </a:cubicBezTo>
                <a:cubicBezTo>
                  <a:pt x="15337" y="7642"/>
                  <a:pt x="15332" y="7648"/>
                  <a:pt x="15332" y="7648"/>
                </a:cubicBezTo>
                <a:cubicBezTo>
                  <a:pt x="15332" y="7671"/>
                  <a:pt x="15332" y="7671"/>
                  <a:pt x="15332" y="7671"/>
                </a:cubicBezTo>
                <a:cubicBezTo>
                  <a:pt x="15332" y="7677"/>
                  <a:pt x="15332" y="7677"/>
                  <a:pt x="15337" y="7683"/>
                </a:cubicBezTo>
                <a:cubicBezTo>
                  <a:pt x="15344" y="7689"/>
                  <a:pt x="15349" y="7695"/>
                  <a:pt x="15355" y="7707"/>
                </a:cubicBezTo>
                <a:cubicBezTo>
                  <a:pt x="15361" y="7707"/>
                  <a:pt x="15361" y="7713"/>
                  <a:pt x="15367" y="7719"/>
                </a:cubicBezTo>
                <a:cubicBezTo>
                  <a:pt x="15373" y="7719"/>
                  <a:pt x="15373" y="7725"/>
                  <a:pt x="15379" y="7725"/>
                </a:cubicBezTo>
                <a:cubicBezTo>
                  <a:pt x="15385" y="7730"/>
                  <a:pt x="15385" y="7730"/>
                  <a:pt x="15391" y="7737"/>
                </a:cubicBezTo>
                <a:cubicBezTo>
                  <a:pt x="15391" y="7742"/>
                  <a:pt x="15397" y="7742"/>
                  <a:pt x="15397" y="7748"/>
                </a:cubicBezTo>
                <a:cubicBezTo>
                  <a:pt x="15397" y="7760"/>
                  <a:pt x="15397" y="7766"/>
                  <a:pt x="15397" y="7772"/>
                </a:cubicBezTo>
                <a:cubicBezTo>
                  <a:pt x="15397" y="7784"/>
                  <a:pt x="15397" y="7790"/>
                  <a:pt x="15403" y="7802"/>
                </a:cubicBezTo>
                <a:cubicBezTo>
                  <a:pt x="15409" y="7802"/>
                  <a:pt x="15409" y="7808"/>
                  <a:pt x="15415" y="7814"/>
                </a:cubicBezTo>
                <a:cubicBezTo>
                  <a:pt x="15415" y="7825"/>
                  <a:pt x="15421" y="7831"/>
                  <a:pt x="15421" y="7843"/>
                </a:cubicBezTo>
                <a:cubicBezTo>
                  <a:pt x="15421" y="7849"/>
                  <a:pt x="15421" y="7849"/>
                  <a:pt x="15426" y="7855"/>
                </a:cubicBezTo>
                <a:cubicBezTo>
                  <a:pt x="15426" y="7861"/>
                  <a:pt x="15421" y="7867"/>
                  <a:pt x="15426" y="7873"/>
                </a:cubicBezTo>
                <a:cubicBezTo>
                  <a:pt x="15426" y="7879"/>
                  <a:pt x="15432" y="7885"/>
                  <a:pt x="15432" y="7896"/>
                </a:cubicBezTo>
                <a:cubicBezTo>
                  <a:pt x="15438" y="7903"/>
                  <a:pt x="15444" y="7903"/>
                  <a:pt x="15444" y="7908"/>
                </a:cubicBezTo>
                <a:cubicBezTo>
                  <a:pt x="15450" y="7920"/>
                  <a:pt x="15456" y="7926"/>
                  <a:pt x="15462" y="7938"/>
                </a:cubicBezTo>
                <a:cubicBezTo>
                  <a:pt x="15462" y="7938"/>
                  <a:pt x="15468" y="7944"/>
                  <a:pt x="15468" y="7950"/>
                </a:cubicBezTo>
                <a:cubicBezTo>
                  <a:pt x="15468" y="7950"/>
                  <a:pt x="15468" y="7956"/>
                  <a:pt x="15468" y="7962"/>
                </a:cubicBezTo>
                <a:cubicBezTo>
                  <a:pt x="15474" y="7974"/>
                  <a:pt x="15468" y="7980"/>
                  <a:pt x="15468" y="7997"/>
                </a:cubicBezTo>
                <a:cubicBezTo>
                  <a:pt x="15468" y="8003"/>
                  <a:pt x="15474" y="8015"/>
                  <a:pt x="15480" y="8021"/>
                </a:cubicBezTo>
                <a:cubicBezTo>
                  <a:pt x="15480" y="8027"/>
                  <a:pt x="15486" y="8027"/>
                  <a:pt x="15486" y="8033"/>
                </a:cubicBezTo>
                <a:cubicBezTo>
                  <a:pt x="15486" y="8039"/>
                  <a:pt x="15486" y="8045"/>
                  <a:pt x="15486" y="8051"/>
                </a:cubicBezTo>
                <a:cubicBezTo>
                  <a:pt x="15486" y="8098"/>
                  <a:pt x="15486" y="8098"/>
                  <a:pt x="15486" y="8098"/>
                </a:cubicBezTo>
                <a:cubicBezTo>
                  <a:pt x="15480" y="8098"/>
                  <a:pt x="15474" y="8092"/>
                  <a:pt x="15462" y="8098"/>
                </a:cubicBezTo>
                <a:cubicBezTo>
                  <a:pt x="15456" y="8098"/>
                  <a:pt x="15450" y="8104"/>
                  <a:pt x="15438" y="8110"/>
                </a:cubicBezTo>
                <a:cubicBezTo>
                  <a:pt x="15438" y="8110"/>
                  <a:pt x="15432" y="8116"/>
                  <a:pt x="15426" y="8116"/>
                </a:cubicBezTo>
                <a:cubicBezTo>
                  <a:pt x="15426" y="8122"/>
                  <a:pt x="15421" y="8122"/>
                  <a:pt x="15421" y="8128"/>
                </a:cubicBezTo>
                <a:cubicBezTo>
                  <a:pt x="15421" y="8140"/>
                  <a:pt x="15421" y="8140"/>
                  <a:pt x="15421" y="8140"/>
                </a:cubicBezTo>
                <a:cubicBezTo>
                  <a:pt x="15432" y="8140"/>
                  <a:pt x="15444" y="8140"/>
                  <a:pt x="15456" y="8146"/>
                </a:cubicBezTo>
                <a:cubicBezTo>
                  <a:pt x="15462" y="8151"/>
                  <a:pt x="15462" y="8163"/>
                  <a:pt x="15468" y="8169"/>
                </a:cubicBezTo>
                <a:cubicBezTo>
                  <a:pt x="15474" y="8175"/>
                  <a:pt x="15480" y="8175"/>
                  <a:pt x="15480" y="8175"/>
                </a:cubicBezTo>
                <a:cubicBezTo>
                  <a:pt x="15486" y="8175"/>
                  <a:pt x="15486" y="8181"/>
                  <a:pt x="15492" y="8181"/>
                </a:cubicBezTo>
                <a:cubicBezTo>
                  <a:pt x="15504" y="8187"/>
                  <a:pt x="15504" y="8187"/>
                  <a:pt x="15515" y="8193"/>
                </a:cubicBezTo>
                <a:cubicBezTo>
                  <a:pt x="15521" y="8193"/>
                  <a:pt x="15521" y="8193"/>
                  <a:pt x="15527" y="8193"/>
                </a:cubicBezTo>
                <a:cubicBezTo>
                  <a:pt x="15533" y="8199"/>
                  <a:pt x="15539" y="8205"/>
                  <a:pt x="15551" y="8205"/>
                </a:cubicBezTo>
                <a:cubicBezTo>
                  <a:pt x="15557" y="8211"/>
                  <a:pt x="15563" y="8205"/>
                  <a:pt x="15569" y="8205"/>
                </a:cubicBezTo>
                <a:cubicBezTo>
                  <a:pt x="15575" y="8205"/>
                  <a:pt x="15581" y="8211"/>
                  <a:pt x="15587" y="8205"/>
                </a:cubicBezTo>
                <a:cubicBezTo>
                  <a:pt x="15592" y="8205"/>
                  <a:pt x="15604" y="8205"/>
                  <a:pt x="15610" y="8199"/>
                </a:cubicBezTo>
                <a:cubicBezTo>
                  <a:pt x="15610" y="8199"/>
                  <a:pt x="15616" y="8205"/>
                  <a:pt x="15622" y="8199"/>
                </a:cubicBezTo>
                <a:cubicBezTo>
                  <a:pt x="15628" y="8199"/>
                  <a:pt x="15628" y="8193"/>
                  <a:pt x="15634" y="8193"/>
                </a:cubicBezTo>
                <a:cubicBezTo>
                  <a:pt x="15640" y="8187"/>
                  <a:pt x="15646" y="8187"/>
                  <a:pt x="15646" y="8187"/>
                </a:cubicBezTo>
                <a:cubicBezTo>
                  <a:pt x="15652" y="8181"/>
                  <a:pt x="15652" y="8175"/>
                  <a:pt x="15658" y="8175"/>
                </a:cubicBezTo>
                <a:cubicBezTo>
                  <a:pt x="15658" y="8169"/>
                  <a:pt x="15658" y="8163"/>
                  <a:pt x="15658" y="8163"/>
                </a:cubicBezTo>
                <a:cubicBezTo>
                  <a:pt x="15664" y="8157"/>
                  <a:pt x="15664" y="8157"/>
                  <a:pt x="15670" y="8151"/>
                </a:cubicBezTo>
                <a:cubicBezTo>
                  <a:pt x="15676" y="8151"/>
                  <a:pt x="15676" y="8146"/>
                  <a:pt x="15676" y="8140"/>
                </a:cubicBezTo>
                <a:cubicBezTo>
                  <a:pt x="15687" y="8140"/>
                  <a:pt x="15693" y="8140"/>
                  <a:pt x="15699" y="8140"/>
                </a:cubicBezTo>
                <a:cubicBezTo>
                  <a:pt x="15711" y="8140"/>
                  <a:pt x="15717" y="8140"/>
                  <a:pt x="15723" y="8134"/>
                </a:cubicBezTo>
                <a:cubicBezTo>
                  <a:pt x="15729" y="8134"/>
                  <a:pt x="15729" y="8128"/>
                  <a:pt x="15735" y="8122"/>
                </a:cubicBezTo>
                <a:cubicBezTo>
                  <a:pt x="15741" y="8122"/>
                  <a:pt x="15747" y="8122"/>
                  <a:pt x="15759" y="8122"/>
                </a:cubicBezTo>
                <a:cubicBezTo>
                  <a:pt x="15776" y="8122"/>
                  <a:pt x="15788" y="8128"/>
                  <a:pt x="15812" y="8128"/>
                </a:cubicBezTo>
                <a:cubicBezTo>
                  <a:pt x="15818" y="8134"/>
                  <a:pt x="15824" y="8140"/>
                  <a:pt x="15836" y="8140"/>
                </a:cubicBezTo>
                <a:cubicBezTo>
                  <a:pt x="15842" y="8146"/>
                  <a:pt x="15842" y="8146"/>
                  <a:pt x="15847" y="8146"/>
                </a:cubicBezTo>
                <a:cubicBezTo>
                  <a:pt x="15859" y="8146"/>
                  <a:pt x="15859" y="8146"/>
                  <a:pt x="15871" y="8146"/>
                </a:cubicBezTo>
                <a:cubicBezTo>
                  <a:pt x="15877" y="8146"/>
                  <a:pt x="15883" y="8146"/>
                  <a:pt x="15889" y="8146"/>
                </a:cubicBezTo>
                <a:cubicBezTo>
                  <a:pt x="15889" y="8140"/>
                  <a:pt x="15895" y="8140"/>
                  <a:pt x="15895" y="8134"/>
                </a:cubicBezTo>
                <a:cubicBezTo>
                  <a:pt x="15901" y="8128"/>
                  <a:pt x="15907" y="8128"/>
                  <a:pt x="15907" y="8122"/>
                </a:cubicBezTo>
                <a:cubicBezTo>
                  <a:pt x="15913" y="8116"/>
                  <a:pt x="15919" y="8104"/>
                  <a:pt x="15925" y="8098"/>
                </a:cubicBezTo>
                <a:cubicBezTo>
                  <a:pt x="15930" y="8092"/>
                  <a:pt x="15930" y="8092"/>
                  <a:pt x="15936" y="8086"/>
                </a:cubicBezTo>
                <a:cubicBezTo>
                  <a:pt x="15954" y="8069"/>
                  <a:pt x="15966" y="8051"/>
                  <a:pt x="15990" y="8045"/>
                </a:cubicBezTo>
                <a:cubicBezTo>
                  <a:pt x="15990" y="8045"/>
                  <a:pt x="15996" y="8045"/>
                  <a:pt x="16002" y="8039"/>
                </a:cubicBezTo>
                <a:cubicBezTo>
                  <a:pt x="16008" y="8039"/>
                  <a:pt x="16008" y="8039"/>
                  <a:pt x="16014" y="8039"/>
                </a:cubicBezTo>
                <a:cubicBezTo>
                  <a:pt x="16014" y="8033"/>
                  <a:pt x="16019" y="8033"/>
                  <a:pt x="16025" y="8033"/>
                </a:cubicBezTo>
                <a:cubicBezTo>
                  <a:pt x="16025" y="8027"/>
                  <a:pt x="16031" y="8033"/>
                  <a:pt x="16037" y="8033"/>
                </a:cubicBezTo>
                <a:cubicBezTo>
                  <a:pt x="16037" y="8033"/>
                  <a:pt x="16043" y="8027"/>
                  <a:pt x="16049" y="8033"/>
                </a:cubicBezTo>
                <a:cubicBezTo>
                  <a:pt x="16049" y="8033"/>
                  <a:pt x="16055" y="8033"/>
                  <a:pt x="16055" y="8039"/>
                </a:cubicBezTo>
                <a:cubicBezTo>
                  <a:pt x="16061" y="8039"/>
                  <a:pt x="16067" y="8045"/>
                  <a:pt x="16067" y="8045"/>
                </a:cubicBezTo>
                <a:cubicBezTo>
                  <a:pt x="16079" y="8045"/>
                  <a:pt x="16085" y="8045"/>
                  <a:pt x="16091" y="8045"/>
                </a:cubicBezTo>
                <a:cubicBezTo>
                  <a:pt x="16102" y="8045"/>
                  <a:pt x="16108" y="8045"/>
                  <a:pt x="16114" y="8045"/>
                </a:cubicBezTo>
                <a:cubicBezTo>
                  <a:pt x="16120" y="8045"/>
                  <a:pt x="16120" y="8039"/>
                  <a:pt x="16126" y="8039"/>
                </a:cubicBezTo>
                <a:cubicBezTo>
                  <a:pt x="16138" y="8027"/>
                  <a:pt x="16138" y="8021"/>
                  <a:pt x="16150" y="8015"/>
                </a:cubicBezTo>
                <a:cubicBezTo>
                  <a:pt x="16156" y="8009"/>
                  <a:pt x="16162" y="8009"/>
                  <a:pt x="16168" y="8003"/>
                </a:cubicBezTo>
                <a:cubicBezTo>
                  <a:pt x="16168" y="8003"/>
                  <a:pt x="16174" y="7997"/>
                  <a:pt x="16174" y="7991"/>
                </a:cubicBezTo>
                <a:cubicBezTo>
                  <a:pt x="16180" y="7991"/>
                  <a:pt x="16180" y="7985"/>
                  <a:pt x="16185" y="7980"/>
                </a:cubicBezTo>
                <a:cubicBezTo>
                  <a:pt x="16185" y="7980"/>
                  <a:pt x="16191" y="7980"/>
                  <a:pt x="16197" y="7980"/>
                </a:cubicBezTo>
                <a:cubicBezTo>
                  <a:pt x="16203" y="7980"/>
                  <a:pt x="16215" y="7974"/>
                  <a:pt x="16227" y="7974"/>
                </a:cubicBezTo>
                <a:cubicBezTo>
                  <a:pt x="16233" y="7974"/>
                  <a:pt x="16239" y="7980"/>
                  <a:pt x="16245" y="7980"/>
                </a:cubicBezTo>
                <a:cubicBezTo>
                  <a:pt x="16262" y="7980"/>
                  <a:pt x="16269" y="7980"/>
                  <a:pt x="16286" y="7980"/>
                </a:cubicBezTo>
                <a:cubicBezTo>
                  <a:pt x="16292" y="7980"/>
                  <a:pt x="16298" y="7985"/>
                  <a:pt x="16310" y="7985"/>
                </a:cubicBezTo>
                <a:cubicBezTo>
                  <a:pt x="16322" y="7991"/>
                  <a:pt x="16322" y="7991"/>
                  <a:pt x="16322" y="7991"/>
                </a:cubicBezTo>
                <a:cubicBezTo>
                  <a:pt x="16328" y="7997"/>
                  <a:pt x="16328" y="7997"/>
                  <a:pt x="16334" y="8003"/>
                </a:cubicBezTo>
                <a:cubicBezTo>
                  <a:pt x="16340" y="8003"/>
                  <a:pt x="16346" y="8015"/>
                  <a:pt x="16351" y="8015"/>
                </a:cubicBezTo>
                <a:cubicBezTo>
                  <a:pt x="16357" y="8015"/>
                  <a:pt x="16363" y="8009"/>
                  <a:pt x="16369" y="8009"/>
                </a:cubicBezTo>
                <a:cubicBezTo>
                  <a:pt x="16375" y="8009"/>
                  <a:pt x="16375" y="8009"/>
                  <a:pt x="16381" y="8009"/>
                </a:cubicBezTo>
                <a:cubicBezTo>
                  <a:pt x="16405" y="8009"/>
                  <a:pt x="16405" y="8009"/>
                  <a:pt x="16405" y="8009"/>
                </a:cubicBezTo>
                <a:cubicBezTo>
                  <a:pt x="16411" y="8009"/>
                  <a:pt x="16423" y="8009"/>
                  <a:pt x="16428" y="8009"/>
                </a:cubicBezTo>
                <a:cubicBezTo>
                  <a:pt x="16435" y="8009"/>
                  <a:pt x="16435" y="8009"/>
                  <a:pt x="16440" y="8009"/>
                </a:cubicBezTo>
                <a:cubicBezTo>
                  <a:pt x="16446" y="8009"/>
                  <a:pt x="16446" y="8015"/>
                  <a:pt x="16452" y="8015"/>
                </a:cubicBezTo>
                <a:cubicBezTo>
                  <a:pt x="16458" y="8015"/>
                  <a:pt x="16458" y="8021"/>
                  <a:pt x="16458" y="8027"/>
                </a:cubicBezTo>
                <a:cubicBezTo>
                  <a:pt x="16464" y="8033"/>
                  <a:pt x="16470" y="8033"/>
                  <a:pt x="16470" y="8039"/>
                </a:cubicBezTo>
                <a:cubicBezTo>
                  <a:pt x="16470" y="8045"/>
                  <a:pt x="16476" y="8051"/>
                  <a:pt x="16476" y="8051"/>
                </a:cubicBezTo>
                <a:cubicBezTo>
                  <a:pt x="16476" y="8069"/>
                  <a:pt x="16476" y="8074"/>
                  <a:pt x="16476" y="8086"/>
                </a:cubicBezTo>
                <a:cubicBezTo>
                  <a:pt x="16494" y="8086"/>
                  <a:pt x="16506" y="8086"/>
                  <a:pt x="16517" y="8098"/>
                </a:cubicBezTo>
                <a:cubicBezTo>
                  <a:pt x="16523" y="8098"/>
                  <a:pt x="16523" y="8104"/>
                  <a:pt x="16523" y="8110"/>
                </a:cubicBezTo>
                <a:cubicBezTo>
                  <a:pt x="16529" y="8116"/>
                  <a:pt x="16529" y="8122"/>
                  <a:pt x="16529" y="8128"/>
                </a:cubicBezTo>
                <a:cubicBezTo>
                  <a:pt x="16529" y="8146"/>
                  <a:pt x="16529" y="8151"/>
                  <a:pt x="16535" y="8169"/>
                </a:cubicBezTo>
                <a:cubicBezTo>
                  <a:pt x="16535" y="8169"/>
                  <a:pt x="16535" y="8175"/>
                  <a:pt x="16535" y="8181"/>
                </a:cubicBezTo>
                <a:cubicBezTo>
                  <a:pt x="16541" y="8181"/>
                  <a:pt x="16541" y="8187"/>
                  <a:pt x="16547" y="8193"/>
                </a:cubicBezTo>
                <a:cubicBezTo>
                  <a:pt x="16547" y="8193"/>
                  <a:pt x="16553" y="8193"/>
                  <a:pt x="16559" y="8193"/>
                </a:cubicBezTo>
                <a:cubicBezTo>
                  <a:pt x="16571" y="8193"/>
                  <a:pt x="16583" y="8181"/>
                  <a:pt x="16589" y="8169"/>
                </a:cubicBezTo>
                <a:cubicBezTo>
                  <a:pt x="16594" y="8169"/>
                  <a:pt x="16594" y="8163"/>
                  <a:pt x="16594" y="8157"/>
                </a:cubicBezTo>
                <a:cubicBezTo>
                  <a:pt x="16601" y="8151"/>
                  <a:pt x="16612" y="8151"/>
                  <a:pt x="16618" y="8140"/>
                </a:cubicBezTo>
                <a:cubicBezTo>
                  <a:pt x="16618" y="8140"/>
                  <a:pt x="16618" y="8134"/>
                  <a:pt x="16624" y="8128"/>
                </a:cubicBezTo>
                <a:cubicBezTo>
                  <a:pt x="16624" y="8128"/>
                  <a:pt x="16630" y="8128"/>
                  <a:pt x="16636" y="8122"/>
                </a:cubicBezTo>
                <a:cubicBezTo>
                  <a:pt x="16636" y="8116"/>
                  <a:pt x="16642" y="8116"/>
                  <a:pt x="16642" y="8110"/>
                </a:cubicBezTo>
                <a:cubicBezTo>
                  <a:pt x="16648" y="8104"/>
                  <a:pt x="16648" y="8098"/>
                  <a:pt x="16654" y="8086"/>
                </a:cubicBezTo>
                <a:cubicBezTo>
                  <a:pt x="16654" y="8080"/>
                  <a:pt x="16654" y="8080"/>
                  <a:pt x="16660" y="8074"/>
                </a:cubicBezTo>
                <a:cubicBezTo>
                  <a:pt x="16666" y="8080"/>
                  <a:pt x="16672" y="8080"/>
                  <a:pt x="16678" y="8086"/>
                </a:cubicBezTo>
                <a:cubicBezTo>
                  <a:pt x="16683" y="8086"/>
                  <a:pt x="16689" y="8092"/>
                  <a:pt x="16689" y="8098"/>
                </a:cubicBezTo>
                <a:cubicBezTo>
                  <a:pt x="16689" y="8110"/>
                  <a:pt x="16678" y="8110"/>
                  <a:pt x="16672" y="8116"/>
                </a:cubicBezTo>
                <a:cubicBezTo>
                  <a:pt x="16660" y="8128"/>
                  <a:pt x="16660" y="8140"/>
                  <a:pt x="16660" y="8157"/>
                </a:cubicBezTo>
                <a:cubicBezTo>
                  <a:pt x="16660" y="8163"/>
                  <a:pt x="16660" y="8169"/>
                  <a:pt x="16660" y="8181"/>
                </a:cubicBezTo>
                <a:cubicBezTo>
                  <a:pt x="16666" y="8175"/>
                  <a:pt x="16672" y="8181"/>
                  <a:pt x="16672" y="8175"/>
                </a:cubicBezTo>
                <a:cubicBezTo>
                  <a:pt x="16678" y="8175"/>
                  <a:pt x="16672" y="8163"/>
                  <a:pt x="16678" y="8163"/>
                </a:cubicBezTo>
                <a:cubicBezTo>
                  <a:pt x="16683" y="8163"/>
                  <a:pt x="16683" y="8157"/>
                  <a:pt x="16689" y="8157"/>
                </a:cubicBezTo>
                <a:cubicBezTo>
                  <a:pt x="16695" y="8157"/>
                  <a:pt x="16695" y="8163"/>
                  <a:pt x="16701" y="8163"/>
                </a:cubicBezTo>
                <a:cubicBezTo>
                  <a:pt x="16701" y="8163"/>
                  <a:pt x="16707" y="8163"/>
                  <a:pt x="16713" y="8163"/>
                </a:cubicBezTo>
                <a:cubicBezTo>
                  <a:pt x="16713" y="8193"/>
                  <a:pt x="16713" y="8193"/>
                  <a:pt x="16713" y="8193"/>
                </a:cubicBezTo>
                <a:cubicBezTo>
                  <a:pt x="16713" y="8199"/>
                  <a:pt x="16707" y="8205"/>
                  <a:pt x="16707" y="8211"/>
                </a:cubicBezTo>
                <a:cubicBezTo>
                  <a:pt x="16707" y="8223"/>
                  <a:pt x="16707" y="8223"/>
                  <a:pt x="16707" y="8223"/>
                </a:cubicBezTo>
                <a:cubicBezTo>
                  <a:pt x="16701" y="8235"/>
                  <a:pt x="16701" y="8240"/>
                  <a:pt x="16701" y="8258"/>
                </a:cubicBezTo>
                <a:cubicBezTo>
                  <a:pt x="16701" y="8252"/>
                  <a:pt x="16707" y="8258"/>
                  <a:pt x="16713" y="8258"/>
                </a:cubicBezTo>
                <a:cubicBezTo>
                  <a:pt x="16719" y="8252"/>
                  <a:pt x="16719" y="8246"/>
                  <a:pt x="16725" y="8246"/>
                </a:cubicBezTo>
                <a:cubicBezTo>
                  <a:pt x="16725" y="8240"/>
                  <a:pt x="16731" y="8229"/>
                  <a:pt x="16737" y="8229"/>
                </a:cubicBezTo>
                <a:cubicBezTo>
                  <a:pt x="16743" y="8229"/>
                  <a:pt x="16749" y="8229"/>
                  <a:pt x="16755" y="8235"/>
                </a:cubicBezTo>
                <a:cubicBezTo>
                  <a:pt x="16760" y="8246"/>
                  <a:pt x="16755" y="8252"/>
                  <a:pt x="16755" y="8264"/>
                </a:cubicBezTo>
                <a:cubicBezTo>
                  <a:pt x="16760" y="8270"/>
                  <a:pt x="16772" y="8276"/>
                  <a:pt x="16778" y="8282"/>
                </a:cubicBezTo>
                <a:cubicBezTo>
                  <a:pt x="16784" y="8282"/>
                  <a:pt x="16790" y="8282"/>
                  <a:pt x="16790" y="8288"/>
                </a:cubicBezTo>
                <a:cubicBezTo>
                  <a:pt x="16796" y="8294"/>
                  <a:pt x="16796" y="8300"/>
                  <a:pt x="16796" y="8306"/>
                </a:cubicBezTo>
                <a:cubicBezTo>
                  <a:pt x="16796" y="8312"/>
                  <a:pt x="16796" y="8312"/>
                  <a:pt x="16796" y="8312"/>
                </a:cubicBezTo>
                <a:cubicBezTo>
                  <a:pt x="16796" y="8312"/>
                  <a:pt x="16790" y="8317"/>
                  <a:pt x="16790" y="8323"/>
                </a:cubicBezTo>
                <a:cubicBezTo>
                  <a:pt x="16790" y="8329"/>
                  <a:pt x="16790" y="8335"/>
                  <a:pt x="16790" y="8347"/>
                </a:cubicBezTo>
                <a:lnTo>
                  <a:pt x="16790" y="8353"/>
                </a:lnTo>
                <a:cubicBezTo>
                  <a:pt x="16796" y="8365"/>
                  <a:pt x="16802" y="8371"/>
                  <a:pt x="16808" y="8377"/>
                </a:cubicBezTo>
                <a:cubicBezTo>
                  <a:pt x="16814" y="8383"/>
                  <a:pt x="16820" y="8383"/>
                  <a:pt x="16832" y="8389"/>
                </a:cubicBezTo>
                <a:cubicBezTo>
                  <a:pt x="16838" y="8395"/>
                  <a:pt x="16838" y="8395"/>
                  <a:pt x="16844" y="8401"/>
                </a:cubicBezTo>
                <a:cubicBezTo>
                  <a:pt x="16849" y="8401"/>
                  <a:pt x="16855" y="8401"/>
                  <a:pt x="16867" y="8401"/>
                </a:cubicBezTo>
                <a:cubicBezTo>
                  <a:pt x="16879" y="8401"/>
                  <a:pt x="16891" y="8401"/>
                  <a:pt x="16903" y="8406"/>
                </a:cubicBezTo>
                <a:cubicBezTo>
                  <a:pt x="16909" y="8406"/>
                  <a:pt x="16909" y="8412"/>
                  <a:pt x="16909" y="8418"/>
                </a:cubicBezTo>
                <a:cubicBezTo>
                  <a:pt x="16915" y="8418"/>
                  <a:pt x="16921" y="8418"/>
                  <a:pt x="16921" y="8418"/>
                </a:cubicBezTo>
                <a:cubicBezTo>
                  <a:pt x="16926" y="8418"/>
                  <a:pt x="16933" y="8424"/>
                  <a:pt x="16933" y="8424"/>
                </a:cubicBezTo>
                <a:cubicBezTo>
                  <a:pt x="16938" y="8430"/>
                  <a:pt x="16938" y="8436"/>
                  <a:pt x="16944" y="8436"/>
                </a:cubicBezTo>
                <a:cubicBezTo>
                  <a:pt x="16956" y="8442"/>
                  <a:pt x="16962" y="8436"/>
                  <a:pt x="16974" y="8436"/>
                </a:cubicBezTo>
                <a:cubicBezTo>
                  <a:pt x="16992" y="8436"/>
                  <a:pt x="17010" y="8436"/>
                  <a:pt x="17021" y="8424"/>
                </a:cubicBezTo>
                <a:cubicBezTo>
                  <a:pt x="17033" y="8412"/>
                  <a:pt x="17033" y="8401"/>
                  <a:pt x="17033" y="8383"/>
                </a:cubicBezTo>
                <a:cubicBezTo>
                  <a:pt x="17051" y="8383"/>
                  <a:pt x="17051" y="8383"/>
                  <a:pt x="17051" y="8383"/>
                </a:cubicBezTo>
                <a:cubicBezTo>
                  <a:pt x="17069" y="8383"/>
                  <a:pt x="17075" y="8389"/>
                  <a:pt x="17081" y="8406"/>
                </a:cubicBezTo>
                <a:cubicBezTo>
                  <a:pt x="17081" y="8406"/>
                  <a:pt x="17081" y="8412"/>
                  <a:pt x="17081" y="8418"/>
                </a:cubicBezTo>
                <a:cubicBezTo>
                  <a:pt x="17087" y="8424"/>
                  <a:pt x="17087" y="8430"/>
                  <a:pt x="17093" y="8436"/>
                </a:cubicBezTo>
                <a:cubicBezTo>
                  <a:pt x="17099" y="8442"/>
                  <a:pt x="17110" y="8448"/>
                  <a:pt x="17122" y="8448"/>
                </a:cubicBezTo>
                <a:cubicBezTo>
                  <a:pt x="17134" y="8448"/>
                  <a:pt x="17140" y="8436"/>
                  <a:pt x="17152" y="8424"/>
                </a:cubicBezTo>
                <a:cubicBezTo>
                  <a:pt x="17158" y="8418"/>
                  <a:pt x="17164" y="8418"/>
                  <a:pt x="17164" y="8418"/>
                </a:cubicBezTo>
                <a:cubicBezTo>
                  <a:pt x="17176" y="8406"/>
                  <a:pt x="17181" y="8406"/>
                  <a:pt x="17193" y="8401"/>
                </a:cubicBezTo>
                <a:cubicBezTo>
                  <a:pt x="17193" y="8395"/>
                  <a:pt x="17199" y="8395"/>
                  <a:pt x="17199" y="8389"/>
                </a:cubicBezTo>
                <a:cubicBezTo>
                  <a:pt x="17211" y="8383"/>
                  <a:pt x="17217" y="8383"/>
                  <a:pt x="17229" y="8383"/>
                </a:cubicBezTo>
                <a:cubicBezTo>
                  <a:pt x="17241" y="8383"/>
                  <a:pt x="17241" y="8383"/>
                  <a:pt x="17247" y="8383"/>
                </a:cubicBezTo>
                <a:cubicBezTo>
                  <a:pt x="17270" y="8383"/>
                  <a:pt x="17288" y="8383"/>
                  <a:pt x="17312" y="8383"/>
                </a:cubicBezTo>
                <a:cubicBezTo>
                  <a:pt x="17318" y="8383"/>
                  <a:pt x="17318" y="8377"/>
                  <a:pt x="17324" y="8377"/>
                </a:cubicBezTo>
                <a:cubicBezTo>
                  <a:pt x="17324" y="8371"/>
                  <a:pt x="17330" y="8371"/>
                  <a:pt x="17336" y="8371"/>
                </a:cubicBezTo>
                <a:cubicBezTo>
                  <a:pt x="17336" y="8365"/>
                  <a:pt x="17330" y="8365"/>
                  <a:pt x="17336" y="8359"/>
                </a:cubicBezTo>
                <a:cubicBezTo>
                  <a:pt x="17336" y="8347"/>
                  <a:pt x="17342" y="8347"/>
                  <a:pt x="17348" y="8335"/>
                </a:cubicBezTo>
                <a:cubicBezTo>
                  <a:pt x="17348" y="8323"/>
                  <a:pt x="17342" y="8312"/>
                  <a:pt x="17348" y="8300"/>
                </a:cubicBezTo>
                <a:cubicBezTo>
                  <a:pt x="17353" y="8288"/>
                  <a:pt x="17365" y="8294"/>
                  <a:pt x="17371" y="8288"/>
                </a:cubicBezTo>
                <a:cubicBezTo>
                  <a:pt x="17377" y="8282"/>
                  <a:pt x="17383" y="8276"/>
                  <a:pt x="17383" y="8270"/>
                </a:cubicBezTo>
                <a:cubicBezTo>
                  <a:pt x="17383" y="8264"/>
                  <a:pt x="17383" y="8264"/>
                  <a:pt x="17383" y="8264"/>
                </a:cubicBezTo>
                <a:cubicBezTo>
                  <a:pt x="17383" y="8258"/>
                  <a:pt x="17377" y="8258"/>
                  <a:pt x="17371" y="8252"/>
                </a:cubicBezTo>
                <a:cubicBezTo>
                  <a:pt x="17371" y="8246"/>
                  <a:pt x="17371" y="8240"/>
                  <a:pt x="17371" y="8229"/>
                </a:cubicBezTo>
                <a:cubicBezTo>
                  <a:pt x="17371" y="8217"/>
                  <a:pt x="17377" y="8205"/>
                  <a:pt x="17377" y="8187"/>
                </a:cubicBezTo>
                <a:cubicBezTo>
                  <a:pt x="17377" y="8181"/>
                  <a:pt x="17383" y="8181"/>
                  <a:pt x="17383" y="8175"/>
                </a:cubicBezTo>
                <a:cubicBezTo>
                  <a:pt x="17383" y="8169"/>
                  <a:pt x="17389" y="8169"/>
                  <a:pt x="17389" y="8163"/>
                </a:cubicBezTo>
                <a:cubicBezTo>
                  <a:pt x="17389" y="8157"/>
                  <a:pt x="17389" y="8157"/>
                  <a:pt x="17395" y="8151"/>
                </a:cubicBezTo>
                <a:cubicBezTo>
                  <a:pt x="17401" y="8146"/>
                  <a:pt x="17407" y="8140"/>
                  <a:pt x="17413" y="8128"/>
                </a:cubicBezTo>
                <a:cubicBezTo>
                  <a:pt x="17419" y="8128"/>
                  <a:pt x="17419" y="8122"/>
                  <a:pt x="17425" y="8122"/>
                </a:cubicBezTo>
                <a:cubicBezTo>
                  <a:pt x="17431" y="8116"/>
                  <a:pt x="17431" y="8116"/>
                  <a:pt x="17436" y="8116"/>
                </a:cubicBezTo>
                <a:cubicBezTo>
                  <a:pt x="17436" y="8110"/>
                  <a:pt x="17442" y="8104"/>
                  <a:pt x="17442" y="8104"/>
                </a:cubicBezTo>
                <a:cubicBezTo>
                  <a:pt x="17442" y="8098"/>
                  <a:pt x="17448" y="8092"/>
                  <a:pt x="17448" y="8092"/>
                </a:cubicBezTo>
                <a:cubicBezTo>
                  <a:pt x="17448" y="8086"/>
                  <a:pt x="17448" y="8080"/>
                  <a:pt x="17448" y="8080"/>
                </a:cubicBezTo>
                <a:cubicBezTo>
                  <a:pt x="17448" y="8074"/>
                  <a:pt x="17448" y="8069"/>
                  <a:pt x="17448" y="8069"/>
                </a:cubicBezTo>
                <a:cubicBezTo>
                  <a:pt x="17454" y="8062"/>
                  <a:pt x="17454" y="8062"/>
                  <a:pt x="17460" y="8057"/>
                </a:cubicBezTo>
                <a:cubicBezTo>
                  <a:pt x="17460" y="8051"/>
                  <a:pt x="17466" y="8045"/>
                  <a:pt x="17472" y="8045"/>
                </a:cubicBezTo>
                <a:cubicBezTo>
                  <a:pt x="17472" y="8045"/>
                  <a:pt x="17478" y="8039"/>
                  <a:pt x="17484" y="8039"/>
                </a:cubicBezTo>
                <a:cubicBezTo>
                  <a:pt x="17484" y="8039"/>
                  <a:pt x="17490" y="8039"/>
                  <a:pt x="17496" y="8039"/>
                </a:cubicBezTo>
                <a:cubicBezTo>
                  <a:pt x="17502" y="8033"/>
                  <a:pt x="17496" y="8027"/>
                  <a:pt x="17496" y="8021"/>
                </a:cubicBezTo>
                <a:cubicBezTo>
                  <a:pt x="17496" y="8015"/>
                  <a:pt x="17502" y="8015"/>
                  <a:pt x="17502" y="8009"/>
                </a:cubicBezTo>
                <a:cubicBezTo>
                  <a:pt x="17502" y="8009"/>
                  <a:pt x="17502" y="8003"/>
                  <a:pt x="17502" y="7997"/>
                </a:cubicBezTo>
                <a:cubicBezTo>
                  <a:pt x="17502" y="7991"/>
                  <a:pt x="17502" y="7985"/>
                  <a:pt x="17502" y="7974"/>
                </a:cubicBezTo>
                <a:cubicBezTo>
                  <a:pt x="17508" y="7962"/>
                  <a:pt x="17514" y="7956"/>
                  <a:pt x="17519" y="7944"/>
                </a:cubicBezTo>
                <a:cubicBezTo>
                  <a:pt x="17525" y="7938"/>
                  <a:pt x="17531" y="7932"/>
                  <a:pt x="17531" y="7920"/>
                </a:cubicBezTo>
                <a:cubicBezTo>
                  <a:pt x="17537" y="7908"/>
                  <a:pt x="17537" y="7896"/>
                  <a:pt x="17543" y="7885"/>
                </a:cubicBezTo>
                <a:cubicBezTo>
                  <a:pt x="17543" y="7879"/>
                  <a:pt x="17543" y="7879"/>
                  <a:pt x="17543" y="7873"/>
                </a:cubicBezTo>
                <a:cubicBezTo>
                  <a:pt x="17543" y="7867"/>
                  <a:pt x="17549" y="7867"/>
                  <a:pt x="17549" y="7861"/>
                </a:cubicBezTo>
                <a:cubicBezTo>
                  <a:pt x="17549" y="7802"/>
                  <a:pt x="17549" y="7802"/>
                  <a:pt x="17549" y="7802"/>
                </a:cubicBezTo>
                <a:cubicBezTo>
                  <a:pt x="17549" y="7802"/>
                  <a:pt x="17543" y="7796"/>
                  <a:pt x="17537" y="7796"/>
                </a:cubicBezTo>
                <a:cubicBezTo>
                  <a:pt x="17537" y="7790"/>
                  <a:pt x="17537" y="7784"/>
                  <a:pt x="17531" y="7784"/>
                </a:cubicBezTo>
                <a:cubicBezTo>
                  <a:pt x="17531" y="7778"/>
                  <a:pt x="17525" y="7778"/>
                  <a:pt x="17519" y="7772"/>
                </a:cubicBezTo>
                <a:cubicBezTo>
                  <a:pt x="17519" y="7766"/>
                  <a:pt x="17514" y="7766"/>
                  <a:pt x="17514" y="7760"/>
                </a:cubicBezTo>
                <a:cubicBezTo>
                  <a:pt x="17514" y="7748"/>
                  <a:pt x="17514" y="7748"/>
                  <a:pt x="17514" y="7748"/>
                </a:cubicBezTo>
                <a:cubicBezTo>
                  <a:pt x="17514" y="7742"/>
                  <a:pt x="17514" y="7742"/>
                  <a:pt x="17514" y="7737"/>
                </a:cubicBezTo>
                <a:cubicBezTo>
                  <a:pt x="17514" y="7725"/>
                  <a:pt x="17525" y="7725"/>
                  <a:pt x="17525" y="7713"/>
                </a:cubicBezTo>
                <a:cubicBezTo>
                  <a:pt x="17525" y="7707"/>
                  <a:pt x="17525" y="7701"/>
                  <a:pt x="17525" y="7689"/>
                </a:cubicBezTo>
                <a:cubicBezTo>
                  <a:pt x="17519" y="7689"/>
                  <a:pt x="17519" y="7689"/>
                  <a:pt x="17519" y="7689"/>
                </a:cubicBezTo>
                <a:cubicBezTo>
                  <a:pt x="17519" y="7653"/>
                  <a:pt x="17519" y="7653"/>
                  <a:pt x="17519" y="7653"/>
                </a:cubicBezTo>
                <a:cubicBezTo>
                  <a:pt x="17519" y="7648"/>
                  <a:pt x="17519" y="7648"/>
                  <a:pt x="17519" y="7642"/>
                </a:cubicBezTo>
                <a:cubicBezTo>
                  <a:pt x="17519" y="7636"/>
                  <a:pt x="17514" y="7636"/>
                  <a:pt x="17508" y="7630"/>
                </a:cubicBezTo>
                <a:cubicBezTo>
                  <a:pt x="17502" y="7618"/>
                  <a:pt x="17496" y="7618"/>
                  <a:pt x="17490" y="7606"/>
                </a:cubicBezTo>
                <a:cubicBezTo>
                  <a:pt x="17490" y="7600"/>
                  <a:pt x="17484" y="7600"/>
                  <a:pt x="17484" y="7594"/>
                </a:cubicBezTo>
                <a:cubicBezTo>
                  <a:pt x="17484" y="7588"/>
                  <a:pt x="17484" y="7588"/>
                  <a:pt x="17484" y="7582"/>
                </a:cubicBezTo>
                <a:cubicBezTo>
                  <a:pt x="17478" y="7576"/>
                  <a:pt x="17478" y="7576"/>
                  <a:pt x="17478" y="7571"/>
                </a:cubicBezTo>
                <a:cubicBezTo>
                  <a:pt x="17472" y="7564"/>
                  <a:pt x="17472" y="7564"/>
                  <a:pt x="17472" y="7559"/>
                </a:cubicBezTo>
                <a:cubicBezTo>
                  <a:pt x="17466" y="7553"/>
                  <a:pt x="17460" y="7553"/>
                  <a:pt x="17460" y="7553"/>
                </a:cubicBezTo>
                <a:cubicBezTo>
                  <a:pt x="17454" y="7541"/>
                  <a:pt x="17448" y="7535"/>
                  <a:pt x="17436" y="7529"/>
                </a:cubicBezTo>
                <a:lnTo>
                  <a:pt x="17431" y="7523"/>
                </a:lnTo>
                <a:cubicBezTo>
                  <a:pt x="17425" y="7517"/>
                  <a:pt x="17419" y="7517"/>
                  <a:pt x="17413" y="7517"/>
                </a:cubicBezTo>
                <a:cubicBezTo>
                  <a:pt x="17407" y="7511"/>
                  <a:pt x="17407" y="7511"/>
                  <a:pt x="17407" y="7505"/>
                </a:cubicBezTo>
                <a:cubicBezTo>
                  <a:pt x="17407" y="7446"/>
                  <a:pt x="17407" y="7446"/>
                  <a:pt x="17407" y="7446"/>
                </a:cubicBezTo>
                <a:cubicBezTo>
                  <a:pt x="17395" y="7446"/>
                  <a:pt x="17389" y="7446"/>
                  <a:pt x="17383" y="7446"/>
                </a:cubicBezTo>
                <a:cubicBezTo>
                  <a:pt x="17371" y="7446"/>
                  <a:pt x="17359" y="7446"/>
                  <a:pt x="17348" y="7446"/>
                </a:cubicBezTo>
                <a:cubicBezTo>
                  <a:pt x="17342" y="7446"/>
                  <a:pt x="17336" y="7440"/>
                  <a:pt x="17336" y="7440"/>
                </a:cubicBezTo>
                <a:cubicBezTo>
                  <a:pt x="17330" y="7440"/>
                  <a:pt x="17324" y="7434"/>
                  <a:pt x="17324" y="7434"/>
                </a:cubicBezTo>
                <a:cubicBezTo>
                  <a:pt x="17312" y="7428"/>
                  <a:pt x="17306" y="7422"/>
                  <a:pt x="17306" y="7410"/>
                </a:cubicBezTo>
                <a:cubicBezTo>
                  <a:pt x="17306" y="7398"/>
                  <a:pt x="17306" y="7398"/>
                  <a:pt x="17306" y="7398"/>
                </a:cubicBezTo>
                <a:cubicBezTo>
                  <a:pt x="17306" y="7398"/>
                  <a:pt x="17300" y="7393"/>
                  <a:pt x="17300" y="7387"/>
                </a:cubicBezTo>
                <a:cubicBezTo>
                  <a:pt x="17300" y="7381"/>
                  <a:pt x="17300" y="7375"/>
                  <a:pt x="17300" y="7363"/>
                </a:cubicBezTo>
                <a:cubicBezTo>
                  <a:pt x="17300" y="7363"/>
                  <a:pt x="17294" y="7363"/>
                  <a:pt x="17288" y="7363"/>
                </a:cubicBezTo>
                <a:cubicBezTo>
                  <a:pt x="17288" y="7363"/>
                  <a:pt x="17282" y="7363"/>
                  <a:pt x="17276" y="7357"/>
                </a:cubicBezTo>
                <a:cubicBezTo>
                  <a:pt x="17276" y="7351"/>
                  <a:pt x="17282" y="7339"/>
                  <a:pt x="17276" y="7333"/>
                </a:cubicBezTo>
                <a:lnTo>
                  <a:pt x="17270" y="7333"/>
                </a:lnTo>
                <a:cubicBezTo>
                  <a:pt x="17265" y="7327"/>
                  <a:pt x="17259" y="7327"/>
                  <a:pt x="17259" y="7327"/>
                </a:cubicBezTo>
                <a:cubicBezTo>
                  <a:pt x="17247" y="7321"/>
                  <a:pt x="17241" y="7321"/>
                  <a:pt x="17235" y="7316"/>
                </a:cubicBezTo>
                <a:cubicBezTo>
                  <a:pt x="17229" y="7310"/>
                  <a:pt x="17229" y="7304"/>
                  <a:pt x="17223" y="7304"/>
                </a:cubicBezTo>
                <a:cubicBezTo>
                  <a:pt x="17223" y="7298"/>
                  <a:pt x="17217" y="7298"/>
                  <a:pt x="17211" y="7292"/>
                </a:cubicBezTo>
                <a:cubicBezTo>
                  <a:pt x="17211" y="7292"/>
                  <a:pt x="17211" y="7286"/>
                  <a:pt x="17205" y="7280"/>
                </a:cubicBezTo>
                <a:cubicBezTo>
                  <a:pt x="17205" y="7280"/>
                  <a:pt x="17199" y="7274"/>
                  <a:pt x="17193" y="7274"/>
                </a:cubicBezTo>
                <a:cubicBezTo>
                  <a:pt x="17181" y="7268"/>
                  <a:pt x="17176" y="7268"/>
                  <a:pt x="17158" y="7262"/>
                </a:cubicBezTo>
                <a:cubicBezTo>
                  <a:pt x="17152" y="7262"/>
                  <a:pt x="17152" y="7262"/>
                  <a:pt x="17146" y="7256"/>
                </a:cubicBezTo>
                <a:cubicBezTo>
                  <a:pt x="17140" y="7256"/>
                  <a:pt x="17134" y="7250"/>
                  <a:pt x="17134" y="7244"/>
                </a:cubicBezTo>
                <a:cubicBezTo>
                  <a:pt x="17134" y="7239"/>
                  <a:pt x="17134" y="7232"/>
                  <a:pt x="17134" y="7221"/>
                </a:cubicBezTo>
                <a:cubicBezTo>
                  <a:pt x="17128" y="7215"/>
                  <a:pt x="17122" y="7209"/>
                  <a:pt x="17122" y="7197"/>
                </a:cubicBezTo>
                <a:cubicBezTo>
                  <a:pt x="17116" y="7197"/>
                  <a:pt x="17122" y="7191"/>
                  <a:pt x="17122" y="7185"/>
                </a:cubicBezTo>
                <a:cubicBezTo>
                  <a:pt x="17116" y="7179"/>
                  <a:pt x="17116" y="7179"/>
                  <a:pt x="17116" y="7173"/>
                </a:cubicBezTo>
                <a:cubicBezTo>
                  <a:pt x="17116" y="7167"/>
                  <a:pt x="17110" y="7167"/>
                  <a:pt x="17110" y="7161"/>
                </a:cubicBezTo>
                <a:cubicBezTo>
                  <a:pt x="17110" y="7161"/>
                  <a:pt x="17110" y="7155"/>
                  <a:pt x="17110" y="7150"/>
                </a:cubicBezTo>
                <a:cubicBezTo>
                  <a:pt x="17110" y="7138"/>
                  <a:pt x="17110" y="7138"/>
                  <a:pt x="17110" y="7138"/>
                </a:cubicBezTo>
                <a:cubicBezTo>
                  <a:pt x="17110" y="7132"/>
                  <a:pt x="17110" y="7126"/>
                  <a:pt x="17110" y="7114"/>
                </a:cubicBezTo>
                <a:lnTo>
                  <a:pt x="17110" y="7108"/>
                </a:lnTo>
                <a:cubicBezTo>
                  <a:pt x="17104" y="7096"/>
                  <a:pt x="17099" y="7090"/>
                  <a:pt x="17093" y="7084"/>
                </a:cubicBezTo>
                <a:cubicBezTo>
                  <a:pt x="17087" y="7078"/>
                  <a:pt x="17081" y="7078"/>
                  <a:pt x="17075" y="7072"/>
                </a:cubicBezTo>
                <a:cubicBezTo>
                  <a:pt x="17075" y="7066"/>
                  <a:pt x="17075" y="7061"/>
                  <a:pt x="17075" y="7055"/>
                </a:cubicBezTo>
                <a:cubicBezTo>
                  <a:pt x="17075" y="7049"/>
                  <a:pt x="17081" y="7043"/>
                  <a:pt x="17081" y="7037"/>
                </a:cubicBezTo>
                <a:cubicBezTo>
                  <a:pt x="17081" y="7025"/>
                  <a:pt x="17069" y="7013"/>
                  <a:pt x="17057" y="7013"/>
                </a:cubicBezTo>
                <a:cubicBezTo>
                  <a:pt x="17057" y="7013"/>
                  <a:pt x="17051" y="7013"/>
                  <a:pt x="17045" y="7013"/>
                </a:cubicBezTo>
                <a:lnTo>
                  <a:pt x="17039" y="7013"/>
                </a:lnTo>
                <a:cubicBezTo>
                  <a:pt x="17033" y="7013"/>
                  <a:pt x="17027" y="7007"/>
                  <a:pt x="17027" y="7007"/>
                </a:cubicBezTo>
                <a:cubicBezTo>
                  <a:pt x="17015" y="7001"/>
                  <a:pt x="17010" y="7001"/>
                  <a:pt x="16998" y="7001"/>
                </a:cubicBezTo>
                <a:cubicBezTo>
                  <a:pt x="16998" y="6995"/>
                  <a:pt x="16992" y="6995"/>
                  <a:pt x="16986" y="6995"/>
                </a:cubicBezTo>
                <a:cubicBezTo>
                  <a:pt x="16986" y="6989"/>
                  <a:pt x="16992" y="6984"/>
                  <a:pt x="16986" y="6984"/>
                </a:cubicBezTo>
                <a:cubicBezTo>
                  <a:pt x="16986" y="6978"/>
                  <a:pt x="16986" y="6978"/>
                  <a:pt x="16986" y="6972"/>
                </a:cubicBezTo>
                <a:cubicBezTo>
                  <a:pt x="16986" y="6966"/>
                  <a:pt x="16986" y="6966"/>
                  <a:pt x="16980" y="6960"/>
                </a:cubicBezTo>
                <a:cubicBezTo>
                  <a:pt x="16980" y="6948"/>
                  <a:pt x="16980" y="6948"/>
                  <a:pt x="16980" y="6948"/>
                </a:cubicBezTo>
                <a:cubicBezTo>
                  <a:pt x="16980" y="6936"/>
                  <a:pt x="16986" y="6924"/>
                  <a:pt x="16980" y="6912"/>
                </a:cubicBezTo>
                <a:cubicBezTo>
                  <a:pt x="16980" y="6906"/>
                  <a:pt x="16974" y="6906"/>
                  <a:pt x="16968" y="6901"/>
                </a:cubicBezTo>
                <a:cubicBezTo>
                  <a:pt x="16968" y="6901"/>
                  <a:pt x="16968" y="6896"/>
                  <a:pt x="16968" y="6890"/>
                </a:cubicBezTo>
                <a:lnTo>
                  <a:pt x="16956" y="6884"/>
                </a:lnTo>
                <a:cubicBezTo>
                  <a:pt x="16956" y="6878"/>
                  <a:pt x="16956" y="6872"/>
                  <a:pt x="16956" y="6872"/>
                </a:cubicBezTo>
                <a:cubicBezTo>
                  <a:pt x="16956" y="6860"/>
                  <a:pt x="16956" y="6854"/>
                  <a:pt x="16956" y="6848"/>
                </a:cubicBezTo>
                <a:cubicBezTo>
                  <a:pt x="16950" y="6842"/>
                  <a:pt x="16950" y="6836"/>
                  <a:pt x="16950" y="6836"/>
                </a:cubicBezTo>
                <a:cubicBezTo>
                  <a:pt x="16944" y="6824"/>
                  <a:pt x="16938" y="6818"/>
                  <a:pt x="16933" y="6813"/>
                </a:cubicBezTo>
                <a:cubicBezTo>
                  <a:pt x="16926" y="6813"/>
                  <a:pt x="16921" y="6818"/>
                  <a:pt x="16921" y="6813"/>
                </a:cubicBezTo>
                <a:cubicBezTo>
                  <a:pt x="16915" y="6824"/>
                  <a:pt x="16915" y="6824"/>
                  <a:pt x="16915" y="6824"/>
                </a:cubicBezTo>
                <a:cubicBezTo>
                  <a:pt x="16921" y="6836"/>
                  <a:pt x="16915" y="6842"/>
                  <a:pt x="16915" y="6848"/>
                </a:cubicBezTo>
                <a:close/>
                <a:moveTo>
                  <a:pt x="17875" y="6735"/>
                </a:moveTo>
                <a:lnTo>
                  <a:pt x="17875" y="6735"/>
                </a:lnTo>
                <a:cubicBezTo>
                  <a:pt x="17875" y="6741"/>
                  <a:pt x="17875" y="6747"/>
                  <a:pt x="17881" y="6747"/>
                </a:cubicBezTo>
                <a:cubicBezTo>
                  <a:pt x="17887" y="6753"/>
                  <a:pt x="17893" y="6753"/>
                  <a:pt x="17905" y="6753"/>
                </a:cubicBezTo>
                <a:cubicBezTo>
                  <a:pt x="17917" y="6753"/>
                  <a:pt x="17917" y="6753"/>
                  <a:pt x="17917" y="6753"/>
                </a:cubicBezTo>
                <a:cubicBezTo>
                  <a:pt x="17923" y="6753"/>
                  <a:pt x="17923" y="6747"/>
                  <a:pt x="17929" y="6747"/>
                </a:cubicBezTo>
                <a:cubicBezTo>
                  <a:pt x="17929" y="6741"/>
                  <a:pt x="17923" y="6741"/>
                  <a:pt x="17923" y="6735"/>
                </a:cubicBezTo>
                <a:cubicBezTo>
                  <a:pt x="17917" y="6730"/>
                  <a:pt x="17923" y="6730"/>
                  <a:pt x="17917" y="6724"/>
                </a:cubicBezTo>
                <a:cubicBezTo>
                  <a:pt x="17917" y="6718"/>
                  <a:pt x="17911" y="6724"/>
                  <a:pt x="17905" y="6724"/>
                </a:cubicBezTo>
                <a:cubicBezTo>
                  <a:pt x="17899" y="6718"/>
                  <a:pt x="17893" y="6718"/>
                  <a:pt x="17887" y="6718"/>
                </a:cubicBezTo>
                <a:cubicBezTo>
                  <a:pt x="17881" y="6718"/>
                  <a:pt x="17875" y="6718"/>
                  <a:pt x="17869" y="6718"/>
                </a:cubicBezTo>
                <a:cubicBezTo>
                  <a:pt x="17869" y="6724"/>
                  <a:pt x="17869" y="6735"/>
                  <a:pt x="17875" y="6735"/>
                </a:cubicBezTo>
                <a:close/>
                <a:moveTo>
                  <a:pt x="17591" y="6546"/>
                </a:moveTo>
                <a:lnTo>
                  <a:pt x="17591" y="6546"/>
                </a:lnTo>
                <a:cubicBezTo>
                  <a:pt x="17591" y="6552"/>
                  <a:pt x="17603" y="6552"/>
                  <a:pt x="17603" y="6558"/>
                </a:cubicBezTo>
                <a:cubicBezTo>
                  <a:pt x="17608" y="6569"/>
                  <a:pt x="17620" y="6569"/>
                  <a:pt x="17626" y="6575"/>
                </a:cubicBezTo>
                <a:cubicBezTo>
                  <a:pt x="17626" y="6581"/>
                  <a:pt x="17626" y="6581"/>
                  <a:pt x="17632" y="6587"/>
                </a:cubicBezTo>
                <a:cubicBezTo>
                  <a:pt x="17632" y="6593"/>
                  <a:pt x="17638" y="6593"/>
                  <a:pt x="17644" y="6599"/>
                </a:cubicBezTo>
                <a:cubicBezTo>
                  <a:pt x="17644" y="6599"/>
                  <a:pt x="17650" y="6605"/>
                  <a:pt x="17656" y="6605"/>
                </a:cubicBezTo>
                <a:lnTo>
                  <a:pt x="17662" y="6599"/>
                </a:lnTo>
                <a:cubicBezTo>
                  <a:pt x="17662" y="6593"/>
                  <a:pt x="17662" y="6593"/>
                  <a:pt x="17662" y="6587"/>
                </a:cubicBezTo>
                <a:cubicBezTo>
                  <a:pt x="17662" y="6581"/>
                  <a:pt x="17656" y="6581"/>
                  <a:pt x="17656" y="6575"/>
                </a:cubicBezTo>
                <a:cubicBezTo>
                  <a:pt x="17650" y="6569"/>
                  <a:pt x="17656" y="6569"/>
                  <a:pt x="17656" y="6563"/>
                </a:cubicBezTo>
                <a:cubicBezTo>
                  <a:pt x="17650" y="6558"/>
                  <a:pt x="17650" y="6558"/>
                  <a:pt x="17644" y="6552"/>
                </a:cubicBezTo>
                <a:cubicBezTo>
                  <a:pt x="17638" y="6546"/>
                  <a:pt x="17632" y="6540"/>
                  <a:pt x="17620" y="6534"/>
                </a:cubicBezTo>
                <a:cubicBezTo>
                  <a:pt x="17620" y="6534"/>
                  <a:pt x="17614" y="6534"/>
                  <a:pt x="17608" y="6528"/>
                </a:cubicBezTo>
                <a:cubicBezTo>
                  <a:pt x="17608" y="6528"/>
                  <a:pt x="17608" y="6522"/>
                  <a:pt x="17608" y="6516"/>
                </a:cubicBezTo>
                <a:cubicBezTo>
                  <a:pt x="17608" y="6516"/>
                  <a:pt x="17608" y="6510"/>
                  <a:pt x="17608" y="6504"/>
                </a:cubicBezTo>
                <a:cubicBezTo>
                  <a:pt x="17597" y="6504"/>
                  <a:pt x="17597" y="6504"/>
                  <a:pt x="17597" y="6504"/>
                </a:cubicBezTo>
                <a:cubicBezTo>
                  <a:pt x="17597" y="6504"/>
                  <a:pt x="17591" y="6510"/>
                  <a:pt x="17585" y="6510"/>
                </a:cubicBezTo>
                <a:cubicBezTo>
                  <a:pt x="17591" y="6516"/>
                  <a:pt x="17591" y="6516"/>
                  <a:pt x="17591" y="6522"/>
                </a:cubicBezTo>
                <a:cubicBezTo>
                  <a:pt x="17597" y="6528"/>
                  <a:pt x="17597" y="6534"/>
                  <a:pt x="17597" y="6534"/>
                </a:cubicBezTo>
                <a:cubicBezTo>
                  <a:pt x="17597" y="6540"/>
                  <a:pt x="17591" y="6540"/>
                  <a:pt x="17591" y="6546"/>
                </a:cubicBezTo>
                <a:close/>
                <a:moveTo>
                  <a:pt x="17265" y="6510"/>
                </a:moveTo>
                <a:lnTo>
                  <a:pt x="17265" y="6510"/>
                </a:lnTo>
                <a:cubicBezTo>
                  <a:pt x="17265" y="6522"/>
                  <a:pt x="17270" y="6528"/>
                  <a:pt x="17270" y="6534"/>
                </a:cubicBezTo>
                <a:cubicBezTo>
                  <a:pt x="17270" y="6540"/>
                  <a:pt x="17265" y="6540"/>
                  <a:pt x="17265" y="6540"/>
                </a:cubicBezTo>
                <a:cubicBezTo>
                  <a:pt x="17288" y="6540"/>
                  <a:pt x="17300" y="6540"/>
                  <a:pt x="17318" y="6540"/>
                </a:cubicBezTo>
                <a:cubicBezTo>
                  <a:pt x="17324" y="6540"/>
                  <a:pt x="17330" y="6546"/>
                  <a:pt x="17342" y="6546"/>
                </a:cubicBezTo>
                <a:cubicBezTo>
                  <a:pt x="17348" y="6546"/>
                  <a:pt x="17353" y="6546"/>
                  <a:pt x="17359" y="6546"/>
                </a:cubicBezTo>
                <a:cubicBezTo>
                  <a:pt x="17371" y="6546"/>
                  <a:pt x="17377" y="6546"/>
                  <a:pt x="17383" y="6546"/>
                </a:cubicBezTo>
                <a:cubicBezTo>
                  <a:pt x="17389" y="6546"/>
                  <a:pt x="17395" y="6546"/>
                  <a:pt x="17395" y="6540"/>
                </a:cubicBezTo>
                <a:cubicBezTo>
                  <a:pt x="17401" y="6540"/>
                  <a:pt x="17401" y="6534"/>
                  <a:pt x="17407" y="6528"/>
                </a:cubicBezTo>
                <a:cubicBezTo>
                  <a:pt x="17413" y="6528"/>
                  <a:pt x="17413" y="6534"/>
                  <a:pt x="17419" y="6528"/>
                </a:cubicBezTo>
                <a:cubicBezTo>
                  <a:pt x="17425" y="6528"/>
                  <a:pt x="17425" y="6528"/>
                  <a:pt x="17431" y="6528"/>
                </a:cubicBezTo>
                <a:cubicBezTo>
                  <a:pt x="17436" y="6522"/>
                  <a:pt x="17436" y="6522"/>
                  <a:pt x="17442" y="6516"/>
                </a:cubicBezTo>
                <a:cubicBezTo>
                  <a:pt x="17448" y="6510"/>
                  <a:pt x="17448" y="6504"/>
                  <a:pt x="17454" y="6492"/>
                </a:cubicBezTo>
                <a:cubicBezTo>
                  <a:pt x="17454" y="6486"/>
                  <a:pt x="17454" y="6480"/>
                  <a:pt x="17454" y="6469"/>
                </a:cubicBezTo>
                <a:cubicBezTo>
                  <a:pt x="17460" y="6463"/>
                  <a:pt x="17466" y="6463"/>
                  <a:pt x="17466" y="6457"/>
                </a:cubicBezTo>
                <a:cubicBezTo>
                  <a:pt x="17466" y="6457"/>
                  <a:pt x="17466" y="6451"/>
                  <a:pt x="17466" y="6445"/>
                </a:cubicBezTo>
                <a:cubicBezTo>
                  <a:pt x="17466" y="6439"/>
                  <a:pt x="17460" y="6439"/>
                  <a:pt x="17460" y="6433"/>
                </a:cubicBezTo>
                <a:cubicBezTo>
                  <a:pt x="17460" y="6439"/>
                  <a:pt x="17454" y="6439"/>
                  <a:pt x="17448" y="6439"/>
                </a:cubicBezTo>
                <a:cubicBezTo>
                  <a:pt x="17448" y="6439"/>
                  <a:pt x="17442" y="6439"/>
                  <a:pt x="17436" y="6439"/>
                </a:cubicBezTo>
                <a:cubicBezTo>
                  <a:pt x="17436" y="6439"/>
                  <a:pt x="17431" y="6439"/>
                  <a:pt x="17431" y="6445"/>
                </a:cubicBezTo>
                <a:cubicBezTo>
                  <a:pt x="17425" y="6445"/>
                  <a:pt x="17419" y="6445"/>
                  <a:pt x="17419" y="6451"/>
                </a:cubicBezTo>
                <a:cubicBezTo>
                  <a:pt x="17413" y="6457"/>
                  <a:pt x="17419" y="6463"/>
                  <a:pt x="17419" y="6475"/>
                </a:cubicBezTo>
                <a:cubicBezTo>
                  <a:pt x="17413" y="6480"/>
                  <a:pt x="17413" y="6480"/>
                  <a:pt x="17407" y="6486"/>
                </a:cubicBezTo>
                <a:cubicBezTo>
                  <a:pt x="17407" y="6486"/>
                  <a:pt x="17407" y="6492"/>
                  <a:pt x="17407" y="6498"/>
                </a:cubicBezTo>
                <a:cubicBezTo>
                  <a:pt x="17401" y="6498"/>
                  <a:pt x="17395" y="6498"/>
                  <a:pt x="17395" y="6498"/>
                </a:cubicBezTo>
                <a:cubicBezTo>
                  <a:pt x="17377" y="6498"/>
                  <a:pt x="17365" y="6498"/>
                  <a:pt x="17342" y="6498"/>
                </a:cubicBezTo>
                <a:cubicBezTo>
                  <a:pt x="17330" y="6498"/>
                  <a:pt x="17330" y="6498"/>
                  <a:pt x="17330" y="6498"/>
                </a:cubicBezTo>
                <a:cubicBezTo>
                  <a:pt x="17318" y="6498"/>
                  <a:pt x="17318" y="6498"/>
                  <a:pt x="17318" y="6498"/>
                </a:cubicBezTo>
                <a:cubicBezTo>
                  <a:pt x="17306" y="6498"/>
                  <a:pt x="17294" y="6498"/>
                  <a:pt x="17282" y="6498"/>
                </a:cubicBezTo>
                <a:cubicBezTo>
                  <a:pt x="17276" y="6498"/>
                  <a:pt x="17276" y="6492"/>
                  <a:pt x="17270" y="6492"/>
                </a:cubicBezTo>
                <a:cubicBezTo>
                  <a:pt x="17270" y="6498"/>
                  <a:pt x="17265" y="6510"/>
                  <a:pt x="17265" y="6510"/>
                </a:cubicBezTo>
                <a:close/>
                <a:moveTo>
                  <a:pt x="16310" y="6652"/>
                </a:moveTo>
                <a:lnTo>
                  <a:pt x="16310" y="6652"/>
                </a:lnTo>
                <a:cubicBezTo>
                  <a:pt x="16310" y="6658"/>
                  <a:pt x="16310" y="6664"/>
                  <a:pt x="16310" y="6664"/>
                </a:cubicBezTo>
                <a:cubicBezTo>
                  <a:pt x="16346" y="6664"/>
                  <a:pt x="16346" y="6664"/>
                  <a:pt x="16346" y="6664"/>
                </a:cubicBezTo>
                <a:cubicBezTo>
                  <a:pt x="16351" y="6664"/>
                  <a:pt x="16357" y="6664"/>
                  <a:pt x="16357" y="6658"/>
                </a:cubicBezTo>
                <a:cubicBezTo>
                  <a:pt x="16363" y="6652"/>
                  <a:pt x="16363" y="6647"/>
                  <a:pt x="16363" y="6641"/>
                </a:cubicBezTo>
                <a:cubicBezTo>
                  <a:pt x="16363" y="6629"/>
                  <a:pt x="16363" y="6623"/>
                  <a:pt x="16357" y="6611"/>
                </a:cubicBezTo>
                <a:cubicBezTo>
                  <a:pt x="16357" y="6605"/>
                  <a:pt x="16351" y="6605"/>
                  <a:pt x="16351" y="6599"/>
                </a:cubicBezTo>
                <a:cubicBezTo>
                  <a:pt x="16334" y="6605"/>
                  <a:pt x="16328" y="6611"/>
                  <a:pt x="16310" y="6623"/>
                </a:cubicBezTo>
                <a:cubicBezTo>
                  <a:pt x="16310" y="6635"/>
                  <a:pt x="16310" y="6647"/>
                  <a:pt x="16310" y="6652"/>
                </a:cubicBezTo>
                <a:close/>
                <a:moveTo>
                  <a:pt x="16014" y="6623"/>
                </a:moveTo>
                <a:lnTo>
                  <a:pt x="16014" y="6623"/>
                </a:lnTo>
                <a:cubicBezTo>
                  <a:pt x="16014" y="6623"/>
                  <a:pt x="16014" y="6629"/>
                  <a:pt x="16014" y="6635"/>
                </a:cubicBezTo>
                <a:cubicBezTo>
                  <a:pt x="16014" y="6635"/>
                  <a:pt x="16019" y="6641"/>
                  <a:pt x="16019" y="6647"/>
                </a:cubicBezTo>
                <a:cubicBezTo>
                  <a:pt x="16025" y="6641"/>
                  <a:pt x="16025" y="6647"/>
                  <a:pt x="16031" y="6647"/>
                </a:cubicBezTo>
                <a:cubicBezTo>
                  <a:pt x="16037" y="6641"/>
                  <a:pt x="16037" y="6635"/>
                  <a:pt x="16043" y="6635"/>
                </a:cubicBezTo>
                <a:cubicBezTo>
                  <a:pt x="16049" y="6635"/>
                  <a:pt x="16055" y="6641"/>
                  <a:pt x="16061" y="6641"/>
                </a:cubicBezTo>
                <a:cubicBezTo>
                  <a:pt x="16067" y="6641"/>
                  <a:pt x="16067" y="6641"/>
                  <a:pt x="16067" y="6641"/>
                </a:cubicBezTo>
                <a:cubicBezTo>
                  <a:pt x="16073" y="6641"/>
                  <a:pt x="16073" y="6635"/>
                  <a:pt x="16079" y="6635"/>
                </a:cubicBezTo>
                <a:cubicBezTo>
                  <a:pt x="16067" y="6623"/>
                  <a:pt x="16067" y="6623"/>
                  <a:pt x="16067" y="6623"/>
                </a:cubicBezTo>
                <a:lnTo>
                  <a:pt x="16014" y="6623"/>
                </a:lnTo>
                <a:close/>
                <a:moveTo>
                  <a:pt x="16500" y="6504"/>
                </a:moveTo>
                <a:lnTo>
                  <a:pt x="16500" y="6504"/>
                </a:lnTo>
                <a:cubicBezTo>
                  <a:pt x="16494" y="6510"/>
                  <a:pt x="16488" y="6510"/>
                  <a:pt x="16488" y="6516"/>
                </a:cubicBezTo>
                <a:cubicBezTo>
                  <a:pt x="16482" y="6516"/>
                  <a:pt x="16476" y="6516"/>
                  <a:pt x="16476" y="6522"/>
                </a:cubicBezTo>
                <a:cubicBezTo>
                  <a:pt x="16476" y="6528"/>
                  <a:pt x="16476" y="6534"/>
                  <a:pt x="16476" y="6534"/>
                </a:cubicBezTo>
                <a:cubicBezTo>
                  <a:pt x="16476" y="6540"/>
                  <a:pt x="16470" y="6546"/>
                  <a:pt x="16470" y="6546"/>
                </a:cubicBezTo>
                <a:cubicBezTo>
                  <a:pt x="16470" y="6552"/>
                  <a:pt x="16470" y="6552"/>
                  <a:pt x="16470" y="6558"/>
                </a:cubicBezTo>
                <a:cubicBezTo>
                  <a:pt x="16470" y="6563"/>
                  <a:pt x="16464" y="6563"/>
                  <a:pt x="16464" y="6569"/>
                </a:cubicBezTo>
                <a:cubicBezTo>
                  <a:pt x="16464" y="6575"/>
                  <a:pt x="16476" y="6575"/>
                  <a:pt x="16482" y="6575"/>
                </a:cubicBezTo>
                <a:cubicBezTo>
                  <a:pt x="16482" y="6575"/>
                  <a:pt x="16488" y="6575"/>
                  <a:pt x="16494" y="6575"/>
                </a:cubicBezTo>
                <a:cubicBezTo>
                  <a:pt x="16494" y="6569"/>
                  <a:pt x="16500" y="6569"/>
                  <a:pt x="16506" y="6563"/>
                </a:cubicBezTo>
                <a:cubicBezTo>
                  <a:pt x="16506" y="6563"/>
                  <a:pt x="16506" y="6558"/>
                  <a:pt x="16506" y="6552"/>
                </a:cubicBezTo>
                <a:cubicBezTo>
                  <a:pt x="16512" y="6540"/>
                  <a:pt x="16517" y="6528"/>
                  <a:pt x="16517" y="6510"/>
                </a:cubicBezTo>
                <a:cubicBezTo>
                  <a:pt x="16517" y="6504"/>
                  <a:pt x="16517" y="6504"/>
                  <a:pt x="16517" y="6504"/>
                </a:cubicBezTo>
                <a:cubicBezTo>
                  <a:pt x="16517" y="6504"/>
                  <a:pt x="16512" y="6504"/>
                  <a:pt x="16512" y="6498"/>
                </a:cubicBezTo>
                <a:cubicBezTo>
                  <a:pt x="16506" y="6498"/>
                  <a:pt x="16500" y="6504"/>
                  <a:pt x="16500" y="6504"/>
                </a:cubicBezTo>
                <a:close/>
                <a:moveTo>
                  <a:pt x="16417" y="6415"/>
                </a:moveTo>
                <a:lnTo>
                  <a:pt x="16417" y="6415"/>
                </a:lnTo>
                <a:cubicBezTo>
                  <a:pt x="16423" y="6415"/>
                  <a:pt x="16423" y="6415"/>
                  <a:pt x="16428" y="6415"/>
                </a:cubicBezTo>
                <a:cubicBezTo>
                  <a:pt x="16435" y="6415"/>
                  <a:pt x="16435" y="6403"/>
                  <a:pt x="16435" y="6403"/>
                </a:cubicBezTo>
                <a:cubicBezTo>
                  <a:pt x="16440" y="6403"/>
                  <a:pt x="16446" y="6409"/>
                  <a:pt x="16446" y="6409"/>
                </a:cubicBezTo>
                <a:cubicBezTo>
                  <a:pt x="16458" y="6409"/>
                  <a:pt x="16464" y="6409"/>
                  <a:pt x="16470" y="6409"/>
                </a:cubicBezTo>
                <a:cubicBezTo>
                  <a:pt x="16476" y="6409"/>
                  <a:pt x="16482" y="6409"/>
                  <a:pt x="16482" y="6409"/>
                </a:cubicBezTo>
                <a:cubicBezTo>
                  <a:pt x="16494" y="6409"/>
                  <a:pt x="16500" y="6415"/>
                  <a:pt x="16506" y="6421"/>
                </a:cubicBezTo>
                <a:cubicBezTo>
                  <a:pt x="16517" y="6427"/>
                  <a:pt x="16517" y="6433"/>
                  <a:pt x="16529" y="6439"/>
                </a:cubicBezTo>
                <a:cubicBezTo>
                  <a:pt x="16529" y="6439"/>
                  <a:pt x="16535" y="6439"/>
                  <a:pt x="16541" y="6445"/>
                </a:cubicBezTo>
                <a:cubicBezTo>
                  <a:pt x="16547" y="6445"/>
                  <a:pt x="16541" y="6451"/>
                  <a:pt x="16547" y="6457"/>
                </a:cubicBezTo>
                <a:cubicBezTo>
                  <a:pt x="16553" y="6457"/>
                  <a:pt x="16559" y="6457"/>
                  <a:pt x="16559" y="6457"/>
                </a:cubicBezTo>
                <a:cubicBezTo>
                  <a:pt x="16565" y="6457"/>
                  <a:pt x="16571" y="6457"/>
                  <a:pt x="16577" y="6457"/>
                </a:cubicBezTo>
                <a:lnTo>
                  <a:pt x="16583" y="6463"/>
                </a:lnTo>
                <a:cubicBezTo>
                  <a:pt x="16601" y="6463"/>
                  <a:pt x="16606" y="6457"/>
                  <a:pt x="16624" y="6463"/>
                </a:cubicBezTo>
                <a:cubicBezTo>
                  <a:pt x="16624" y="6463"/>
                  <a:pt x="16630" y="6463"/>
                  <a:pt x="16636" y="6469"/>
                </a:cubicBezTo>
                <a:cubicBezTo>
                  <a:pt x="16642" y="6469"/>
                  <a:pt x="16648" y="6475"/>
                  <a:pt x="16660" y="6480"/>
                </a:cubicBezTo>
                <a:lnTo>
                  <a:pt x="16666" y="6486"/>
                </a:lnTo>
                <a:cubicBezTo>
                  <a:pt x="16672" y="6492"/>
                  <a:pt x="16678" y="6492"/>
                  <a:pt x="16678" y="6498"/>
                </a:cubicBezTo>
                <a:cubicBezTo>
                  <a:pt x="16689" y="6504"/>
                  <a:pt x="16695" y="6510"/>
                  <a:pt x="16701" y="6522"/>
                </a:cubicBezTo>
                <a:cubicBezTo>
                  <a:pt x="16701" y="6528"/>
                  <a:pt x="16701" y="6528"/>
                  <a:pt x="16707" y="6534"/>
                </a:cubicBezTo>
                <a:cubicBezTo>
                  <a:pt x="16713" y="6546"/>
                  <a:pt x="16731" y="6552"/>
                  <a:pt x="16731" y="6569"/>
                </a:cubicBezTo>
                <a:lnTo>
                  <a:pt x="16725" y="6575"/>
                </a:lnTo>
                <a:cubicBezTo>
                  <a:pt x="16725" y="6581"/>
                  <a:pt x="16725" y="6587"/>
                  <a:pt x="16725" y="6593"/>
                </a:cubicBezTo>
                <a:cubicBezTo>
                  <a:pt x="16725" y="6599"/>
                  <a:pt x="16719" y="6611"/>
                  <a:pt x="16707" y="6611"/>
                </a:cubicBezTo>
                <a:cubicBezTo>
                  <a:pt x="16707" y="6611"/>
                  <a:pt x="16701" y="6611"/>
                  <a:pt x="16695" y="6611"/>
                </a:cubicBezTo>
                <a:cubicBezTo>
                  <a:pt x="16695" y="6611"/>
                  <a:pt x="16689" y="6617"/>
                  <a:pt x="16683" y="6617"/>
                </a:cubicBezTo>
                <a:cubicBezTo>
                  <a:pt x="16683" y="6617"/>
                  <a:pt x="16678" y="6623"/>
                  <a:pt x="16672" y="6623"/>
                </a:cubicBezTo>
                <a:cubicBezTo>
                  <a:pt x="16672" y="6629"/>
                  <a:pt x="16666" y="6629"/>
                  <a:pt x="16660" y="6635"/>
                </a:cubicBezTo>
                <a:cubicBezTo>
                  <a:pt x="16660" y="6641"/>
                  <a:pt x="16660" y="6641"/>
                  <a:pt x="16660" y="6647"/>
                </a:cubicBezTo>
                <a:cubicBezTo>
                  <a:pt x="16660" y="6652"/>
                  <a:pt x="16660" y="6652"/>
                  <a:pt x="16660" y="6658"/>
                </a:cubicBezTo>
                <a:cubicBezTo>
                  <a:pt x="16660" y="6670"/>
                  <a:pt x="16672" y="6676"/>
                  <a:pt x="16683" y="6676"/>
                </a:cubicBezTo>
                <a:cubicBezTo>
                  <a:pt x="16695" y="6676"/>
                  <a:pt x="16701" y="6676"/>
                  <a:pt x="16713" y="6670"/>
                </a:cubicBezTo>
                <a:cubicBezTo>
                  <a:pt x="16713" y="6664"/>
                  <a:pt x="16719" y="6664"/>
                  <a:pt x="16725" y="6658"/>
                </a:cubicBezTo>
                <a:lnTo>
                  <a:pt x="16725" y="6652"/>
                </a:lnTo>
                <a:cubicBezTo>
                  <a:pt x="16731" y="6647"/>
                  <a:pt x="16731" y="6641"/>
                  <a:pt x="16737" y="6641"/>
                </a:cubicBezTo>
                <a:cubicBezTo>
                  <a:pt x="16755" y="6641"/>
                  <a:pt x="16760" y="6641"/>
                  <a:pt x="16772" y="6647"/>
                </a:cubicBezTo>
                <a:cubicBezTo>
                  <a:pt x="16778" y="6652"/>
                  <a:pt x="16778" y="6652"/>
                  <a:pt x="16784" y="6658"/>
                </a:cubicBezTo>
                <a:cubicBezTo>
                  <a:pt x="16784" y="6664"/>
                  <a:pt x="16790" y="6664"/>
                  <a:pt x="16796" y="6664"/>
                </a:cubicBezTo>
                <a:cubicBezTo>
                  <a:pt x="16796" y="6670"/>
                  <a:pt x="16802" y="6676"/>
                  <a:pt x="16808" y="6676"/>
                </a:cubicBezTo>
                <a:cubicBezTo>
                  <a:pt x="16808" y="6682"/>
                  <a:pt x="16814" y="6682"/>
                  <a:pt x="16814" y="6682"/>
                </a:cubicBezTo>
                <a:cubicBezTo>
                  <a:pt x="16820" y="6682"/>
                  <a:pt x="16826" y="6688"/>
                  <a:pt x="16826" y="6688"/>
                </a:cubicBezTo>
                <a:cubicBezTo>
                  <a:pt x="16838" y="6688"/>
                  <a:pt x="16844" y="6688"/>
                  <a:pt x="16855" y="6694"/>
                </a:cubicBezTo>
                <a:cubicBezTo>
                  <a:pt x="16861" y="6700"/>
                  <a:pt x="16861" y="6700"/>
                  <a:pt x="16867" y="6706"/>
                </a:cubicBezTo>
                <a:cubicBezTo>
                  <a:pt x="16873" y="6706"/>
                  <a:pt x="16873" y="6706"/>
                  <a:pt x="16879" y="6706"/>
                </a:cubicBezTo>
                <a:cubicBezTo>
                  <a:pt x="16885" y="6706"/>
                  <a:pt x="16891" y="6712"/>
                  <a:pt x="16897" y="6712"/>
                </a:cubicBezTo>
                <a:cubicBezTo>
                  <a:pt x="16909" y="6712"/>
                  <a:pt x="16915" y="6712"/>
                  <a:pt x="16926" y="6712"/>
                </a:cubicBezTo>
                <a:cubicBezTo>
                  <a:pt x="16933" y="6712"/>
                  <a:pt x="16938" y="6712"/>
                  <a:pt x="16950" y="6712"/>
                </a:cubicBezTo>
                <a:cubicBezTo>
                  <a:pt x="16950" y="6712"/>
                  <a:pt x="16956" y="6706"/>
                  <a:pt x="16962" y="6706"/>
                </a:cubicBezTo>
                <a:cubicBezTo>
                  <a:pt x="16962" y="6700"/>
                  <a:pt x="16968" y="6700"/>
                  <a:pt x="16968" y="6700"/>
                </a:cubicBezTo>
                <a:cubicBezTo>
                  <a:pt x="16974" y="6694"/>
                  <a:pt x="16974" y="6688"/>
                  <a:pt x="16974" y="6688"/>
                </a:cubicBezTo>
                <a:cubicBezTo>
                  <a:pt x="16974" y="6676"/>
                  <a:pt x="16974" y="6670"/>
                  <a:pt x="16974" y="6664"/>
                </a:cubicBezTo>
                <a:cubicBezTo>
                  <a:pt x="16980" y="6664"/>
                  <a:pt x="16986" y="6664"/>
                  <a:pt x="16992" y="6664"/>
                </a:cubicBezTo>
                <a:cubicBezTo>
                  <a:pt x="16998" y="6658"/>
                  <a:pt x="17004" y="6658"/>
                  <a:pt x="17015" y="6652"/>
                </a:cubicBezTo>
                <a:cubicBezTo>
                  <a:pt x="17021" y="6652"/>
                  <a:pt x="17021" y="6647"/>
                  <a:pt x="17027" y="6641"/>
                </a:cubicBezTo>
                <a:cubicBezTo>
                  <a:pt x="17033" y="6635"/>
                  <a:pt x="17039" y="6623"/>
                  <a:pt x="17051" y="6623"/>
                </a:cubicBezTo>
                <a:cubicBezTo>
                  <a:pt x="17057" y="6623"/>
                  <a:pt x="17057" y="6623"/>
                  <a:pt x="17057" y="6623"/>
                </a:cubicBezTo>
                <a:cubicBezTo>
                  <a:pt x="17063" y="6623"/>
                  <a:pt x="17063" y="6623"/>
                  <a:pt x="17069" y="6629"/>
                </a:cubicBezTo>
                <a:cubicBezTo>
                  <a:pt x="17069" y="6629"/>
                  <a:pt x="17075" y="6629"/>
                  <a:pt x="17081" y="6629"/>
                </a:cubicBezTo>
                <a:cubicBezTo>
                  <a:pt x="17087" y="6629"/>
                  <a:pt x="17087" y="6635"/>
                  <a:pt x="17093" y="6635"/>
                </a:cubicBezTo>
                <a:cubicBezTo>
                  <a:pt x="17099" y="6641"/>
                  <a:pt x="17104" y="6641"/>
                  <a:pt x="17116" y="6647"/>
                </a:cubicBezTo>
                <a:lnTo>
                  <a:pt x="17122" y="6652"/>
                </a:lnTo>
                <a:cubicBezTo>
                  <a:pt x="17134" y="6658"/>
                  <a:pt x="17134" y="6670"/>
                  <a:pt x="17140" y="6676"/>
                </a:cubicBezTo>
                <a:cubicBezTo>
                  <a:pt x="17140" y="6676"/>
                  <a:pt x="17146" y="6682"/>
                  <a:pt x="17146" y="6688"/>
                </a:cubicBezTo>
                <a:cubicBezTo>
                  <a:pt x="17152" y="6694"/>
                  <a:pt x="17158" y="6694"/>
                  <a:pt x="17170" y="6706"/>
                </a:cubicBezTo>
                <a:cubicBezTo>
                  <a:pt x="17170" y="6706"/>
                  <a:pt x="17176" y="6712"/>
                  <a:pt x="17176" y="6718"/>
                </a:cubicBezTo>
                <a:cubicBezTo>
                  <a:pt x="17181" y="6724"/>
                  <a:pt x="17187" y="6730"/>
                  <a:pt x="17193" y="6735"/>
                </a:cubicBezTo>
                <a:cubicBezTo>
                  <a:pt x="17193" y="6741"/>
                  <a:pt x="17199" y="6747"/>
                  <a:pt x="17199" y="6753"/>
                </a:cubicBezTo>
                <a:cubicBezTo>
                  <a:pt x="17199" y="6759"/>
                  <a:pt x="17205" y="6765"/>
                  <a:pt x="17205" y="6765"/>
                </a:cubicBezTo>
                <a:cubicBezTo>
                  <a:pt x="17217" y="6765"/>
                  <a:pt x="17217" y="6765"/>
                  <a:pt x="17229" y="6765"/>
                </a:cubicBezTo>
                <a:cubicBezTo>
                  <a:pt x="17241" y="6765"/>
                  <a:pt x="17253" y="6765"/>
                  <a:pt x="17270" y="6759"/>
                </a:cubicBezTo>
                <a:cubicBezTo>
                  <a:pt x="17276" y="6759"/>
                  <a:pt x="17282" y="6759"/>
                  <a:pt x="17288" y="6759"/>
                </a:cubicBezTo>
                <a:cubicBezTo>
                  <a:pt x="17306" y="6759"/>
                  <a:pt x="17312" y="6765"/>
                  <a:pt x="17318" y="6777"/>
                </a:cubicBezTo>
                <a:cubicBezTo>
                  <a:pt x="17330" y="6789"/>
                  <a:pt x="17330" y="6789"/>
                  <a:pt x="17342" y="6795"/>
                </a:cubicBezTo>
                <a:cubicBezTo>
                  <a:pt x="17348" y="6795"/>
                  <a:pt x="17353" y="6801"/>
                  <a:pt x="17359" y="6801"/>
                </a:cubicBezTo>
                <a:cubicBezTo>
                  <a:pt x="17365" y="6801"/>
                  <a:pt x="17371" y="6801"/>
                  <a:pt x="17377" y="6801"/>
                </a:cubicBezTo>
                <a:cubicBezTo>
                  <a:pt x="17377" y="6765"/>
                  <a:pt x="17377" y="6765"/>
                  <a:pt x="17377" y="6765"/>
                </a:cubicBezTo>
                <a:cubicBezTo>
                  <a:pt x="17377" y="6753"/>
                  <a:pt x="17371" y="6747"/>
                  <a:pt x="17359" y="6747"/>
                </a:cubicBezTo>
                <a:cubicBezTo>
                  <a:pt x="17359" y="6747"/>
                  <a:pt x="17353" y="6747"/>
                  <a:pt x="17353" y="6741"/>
                </a:cubicBezTo>
                <a:cubicBezTo>
                  <a:pt x="17348" y="6741"/>
                  <a:pt x="17342" y="6741"/>
                  <a:pt x="17342" y="6741"/>
                </a:cubicBezTo>
                <a:cubicBezTo>
                  <a:pt x="17336" y="6741"/>
                  <a:pt x="17336" y="6735"/>
                  <a:pt x="17336" y="6730"/>
                </a:cubicBezTo>
                <a:cubicBezTo>
                  <a:pt x="17330" y="6724"/>
                  <a:pt x="17330" y="6724"/>
                  <a:pt x="17324" y="6718"/>
                </a:cubicBezTo>
                <a:cubicBezTo>
                  <a:pt x="17324" y="6712"/>
                  <a:pt x="17318" y="6712"/>
                  <a:pt x="17312" y="6712"/>
                </a:cubicBezTo>
                <a:cubicBezTo>
                  <a:pt x="17306" y="6712"/>
                  <a:pt x="17300" y="6712"/>
                  <a:pt x="17300" y="6712"/>
                </a:cubicBezTo>
                <a:cubicBezTo>
                  <a:pt x="17294" y="6706"/>
                  <a:pt x="17294" y="6712"/>
                  <a:pt x="17288" y="6712"/>
                </a:cubicBezTo>
                <a:cubicBezTo>
                  <a:pt x="17282" y="6706"/>
                  <a:pt x="17282" y="6700"/>
                  <a:pt x="17276" y="6700"/>
                </a:cubicBezTo>
                <a:cubicBezTo>
                  <a:pt x="17270" y="6700"/>
                  <a:pt x="17270" y="6700"/>
                  <a:pt x="17265" y="6700"/>
                </a:cubicBezTo>
                <a:cubicBezTo>
                  <a:pt x="17259" y="6700"/>
                  <a:pt x="17259" y="6694"/>
                  <a:pt x="17253" y="6694"/>
                </a:cubicBezTo>
                <a:cubicBezTo>
                  <a:pt x="17247" y="6694"/>
                  <a:pt x="17241" y="6694"/>
                  <a:pt x="17229" y="6694"/>
                </a:cubicBezTo>
                <a:cubicBezTo>
                  <a:pt x="17229" y="6623"/>
                  <a:pt x="17229" y="6623"/>
                  <a:pt x="17229" y="6623"/>
                </a:cubicBezTo>
                <a:cubicBezTo>
                  <a:pt x="17211" y="6623"/>
                  <a:pt x="17199" y="6623"/>
                  <a:pt x="17181" y="6623"/>
                </a:cubicBezTo>
                <a:cubicBezTo>
                  <a:pt x="17181" y="6569"/>
                  <a:pt x="17181" y="6569"/>
                  <a:pt x="17181" y="6569"/>
                </a:cubicBezTo>
                <a:cubicBezTo>
                  <a:pt x="17199" y="6569"/>
                  <a:pt x="17205" y="6569"/>
                  <a:pt x="17223" y="6569"/>
                </a:cubicBezTo>
                <a:cubicBezTo>
                  <a:pt x="17223" y="6552"/>
                  <a:pt x="17223" y="6552"/>
                  <a:pt x="17223" y="6552"/>
                </a:cubicBezTo>
                <a:cubicBezTo>
                  <a:pt x="17223" y="6546"/>
                  <a:pt x="17217" y="6546"/>
                  <a:pt x="17211" y="6546"/>
                </a:cubicBezTo>
                <a:cubicBezTo>
                  <a:pt x="17211" y="6540"/>
                  <a:pt x="17211" y="6534"/>
                  <a:pt x="17205" y="6534"/>
                </a:cubicBezTo>
                <a:cubicBezTo>
                  <a:pt x="17199" y="6528"/>
                  <a:pt x="17199" y="6528"/>
                  <a:pt x="17193" y="6522"/>
                </a:cubicBezTo>
                <a:cubicBezTo>
                  <a:pt x="17134" y="6522"/>
                  <a:pt x="17134" y="6522"/>
                  <a:pt x="17134" y="6522"/>
                </a:cubicBezTo>
                <a:cubicBezTo>
                  <a:pt x="17134" y="6522"/>
                  <a:pt x="17134" y="6516"/>
                  <a:pt x="17128" y="6510"/>
                </a:cubicBezTo>
                <a:cubicBezTo>
                  <a:pt x="17122" y="6510"/>
                  <a:pt x="17116" y="6510"/>
                  <a:pt x="17116" y="6504"/>
                </a:cubicBezTo>
                <a:cubicBezTo>
                  <a:pt x="17110" y="6498"/>
                  <a:pt x="17116" y="6486"/>
                  <a:pt x="17110" y="6480"/>
                </a:cubicBezTo>
                <a:cubicBezTo>
                  <a:pt x="17110" y="6480"/>
                  <a:pt x="17110" y="6475"/>
                  <a:pt x="17110" y="6469"/>
                </a:cubicBezTo>
                <a:cubicBezTo>
                  <a:pt x="17104" y="6469"/>
                  <a:pt x="17099" y="6469"/>
                  <a:pt x="17099" y="6463"/>
                </a:cubicBezTo>
                <a:cubicBezTo>
                  <a:pt x="17093" y="6463"/>
                  <a:pt x="17087" y="6457"/>
                  <a:pt x="17087" y="6457"/>
                </a:cubicBezTo>
                <a:cubicBezTo>
                  <a:pt x="17081" y="6451"/>
                  <a:pt x="17081" y="6445"/>
                  <a:pt x="17075" y="6445"/>
                </a:cubicBezTo>
                <a:cubicBezTo>
                  <a:pt x="17069" y="6439"/>
                  <a:pt x="17063" y="6439"/>
                  <a:pt x="17063" y="6433"/>
                </a:cubicBezTo>
                <a:cubicBezTo>
                  <a:pt x="17051" y="6427"/>
                  <a:pt x="17051" y="6415"/>
                  <a:pt x="17039" y="6415"/>
                </a:cubicBezTo>
                <a:cubicBezTo>
                  <a:pt x="17033" y="6409"/>
                  <a:pt x="17033" y="6409"/>
                  <a:pt x="17027" y="6409"/>
                </a:cubicBezTo>
                <a:cubicBezTo>
                  <a:pt x="17021" y="6403"/>
                  <a:pt x="17010" y="6409"/>
                  <a:pt x="17004" y="6409"/>
                </a:cubicBezTo>
                <a:cubicBezTo>
                  <a:pt x="16992" y="6409"/>
                  <a:pt x="16986" y="6403"/>
                  <a:pt x="16974" y="6397"/>
                </a:cubicBezTo>
                <a:cubicBezTo>
                  <a:pt x="16974" y="6392"/>
                  <a:pt x="16974" y="6386"/>
                  <a:pt x="16968" y="6386"/>
                </a:cubicBezTo>
                <a:cubicBezTo>
                  <a:pt x="16968" y="6380"/>
                  <a:pt x="16962" y="6386"/>
                  <a:pt x="16962" y="6386"/>
                </a:cubicBezTo>
                <a:cubicBezTo>
                  <a:pt x="16956" y="6380"/>
                  <a:pt x="16950" y="6380"/>
                  <a:pt x="16944" y="6380"/>
                </a:cubicBezTo>
                <a:cubicBezTo>
                  <a:pt x="16938" y="6380"/>
                  <a:pt x="16933" y="6374"/>
                  <a:pt x="16921" y="6374"/>
                </a:cubicBezTo>
                <a:cubicBezTo>
                  <a:pt x="16915" y="6368"/>
                  <a:pt x="16909" y="6362"/>
                  <a:pt x="16897" y="6356"/>
                </a:cubicBezTo>
                <a:cubicBezTo>
                  <a:pt x="16897" y="6356"/>
                  <a:pt x="16891" y="6356"/>
                  <a:pt x="16891" y="6350"/>
                </a:cubicBezTo>
                <a:cubicBezTo>
                  <a:pt x="16885" y="6350"/>
                  <a:pt x="16879" y="6350"/>
                  <a:pt x="16879" y="6350"/>
                </a:cubicBezTo>
                <a:cubicBezTo>
                  <a:pt x="16861" y="6350"/>
                  <a:pt x="16855" y="6356"/>
                  <a:pt x="16838" y="6350"/>
                </a:cubicBezTo>
                <a:cubicBezTo>
                  <a:pt x="16832" y="6350"/>
                  <a:pt x="16832" y="6350"/>
                  <a:pt x="16826" y="6350"/>
                </a:cubicBezTo>
                <a:cubicBezTo>
                  <a:pt x="16814" y="6350"/>
                  <a:pt x="16802" y="6350"/>
                  <a:pt x="16790" y="6344"/>
                </a:cubicBezTo>
                <a:cubicBezTo>
                  <a:pt x="16784" y="6344"/>
                  <a:pt x="16778" y="6338"/>
                  <a:pt x="16767" y="6332"/>
                </a:cubicBezTo>
                <a:cubicBezTo>
                  <a:pt x="16760" y="6326"/>
                  <a:pt x="16755" y="6320"/>
                  <a:pt x="16743" y="6320"/>
                </a:cubicBezTo>
                <a:cubicBezTo>
                  <a:pt x="16743" y="6315"/>
                  <a:pt x="16737" y="6315"/>
                  <a:pt x="16737" y="6315"/>
                </a:cubicBezTo>
                <a:cubicBezTo>
                  <a:pt x="16731" y="6315"/>
                  <a:pt x="16725" y="6315"/>
                  <a:pt x="16719" y="6309"/>
                </a:cubicBezTo>
                <a:cubicBezTo>
                  <a:pt x="16713" y="6309"/>
                  <a:pt x="16707" y="6297"/>
                  <a:pt x="16701" y="6297"/>
                </a:cubicBezTo>
                <a:cubicBezTo>
                  <a:pt x="16695" y="6297"/>
                  <a:pt x="16689" y="6297"/>
                  <a:pt x="16683" y="6303"/>
                </a:cubicBezTo>
                <a:cubicBezTo>
                  <a:pt x="16678" y="6303"/>
                  <a:pt x="16678" y="6309"/>
                  <a:pt x="16672" y="6315"/>
                </a:cubicBezTo>
                <a:cubicBezTo>
                  <a:pt x="16666" y="6320"/>
                  <a:pt x="16660" y="6326"/>
                  <a:pt x="16648" y="6326"/>
                </a:cubicBezTo>
                <a:cubicBezTo>
                  <a:pt x="16642" y="6326"/>
                  <a:pt x="16636" y="6326"/>
                  <a:pt x="16624" y="6326"/>
                </a:cubicBezTo>
                <a:cubicBezTo>
                  <a:pt x="16618" y="6326"/>
                  <a:pt x="16618" y="6326"/>
                  <a:pt x="16612" y="6332"/>
                </a:cubicBezTo>
                <a:cubicBezTo>
                  <a:pt x="16606" y="6332"/>
                  <a:pt x="16606" y="6338"/>
                  <a:pt x="16601" y="6344"/>
                </a:cubicBezTo>
                <a:cubicBezTo>
                  <a:pt x="16601" y="6350"/>
                  <a:pt x="16606" y="6356"/>
                  <a:pt x="16601" y="6362"/>
                </a:cubicBezTo>
                <a:cubicBezTo>
                  <a:pt x="16601" y="6368"/>
                  <a:pt x="16601" y="6374"/>
                  <a:pt x="16594" y="6374"/>
                </a:cubicBezTo>
                <a:cubicBezTo>
                  <a:pt x="16594" y="6380"/>
                  <a:pt x="16589" y="6380"/>
                  <a:pt x="16583" y="6380"/>
                </a:cubicBezTo>
                <a:cubicBezTo>
                  <a:pt x="16577" y="6386"/>
                  <a:pt x="16571" y="6386"/>
                  <a:pt x="16565" y="6386"/>
                </a:cubicBezTo>
                <a:cubicBezTo>
                  <a:pt x="16553" y="6386"/>
                  <a:pt x="16547" y="6380"/>
                  <a:pt x="16535" y="6380"/>
                </a:cubicBezTo>
                <a:cubicBezTo>
                  <a:pt x="16529" y="6380"/>
                  <a:pt x="16523" y="6380"/>
                  <a:pt x="16512" y="6374"/>
                </a:cubicBezTo>
                <a:cubicBezTo>
                  <a:pt x="16512" y="6374"/>
                  <a:pt x="16512" y="6368"/>
                  <a:pt x="16506" y="6362"/>
                </a:cubicBezTo>
                <a:cubicBezTo>
                  <a:pt x="16506" y="6362"/>
                  <a:pt x="16506" y="6356"/>
                  <a:pt x="16506" y="6350"/>
                </a:cubicBezTo>
                <a:cubicBezTo>
                  <a:pt x="16500" y="6344"/>
                  <a:pt x="16494" y="6344"/>
                  <a:pt x="16482" y="6344"/>
                </a:cubicBezTo>
                <a:cubicBezTo>
                  <a:pt x="16476" y="6344"/>
                  <a:pt x="16476" y="6344"/>
                  <a:pt x="16470" y="6344"/>
                </a:cubicBezTo>
                <a:cubicBezTo>
                  <a:pt x="16464" y="6344"/>
                  <a:pt x="16464" y="6350"/>
                  <a:pt x="16458" y="6350"/>
                </a:cubicBezTo>
                <a:cubicBezTo>
                  <a:pt x="16458" y="6356"/>
                  <a:pt x="16452" y="6356"/>
                  <a:pt x="16446" y="6356"/>
                </a:cubicBezTo>
                <a:cubicBezTo>
                  <a:pt x="16375" y="6356"/>
                  <a:pt x="16375" y="6356"/>
                  <a:pt x="16375" y="6356"/>
                </a:cubicBezTo>
                <a:cubicBezTo>
                  <a:pt x="16375" y="6380"/>
                  <a:pt x="16375" y="6380"/>
                  <a:pt x="16375" y="6380"/>
                </a:cubicBezTo>
                <a:cubicBezTo>
                  <a:pt x="16381" y="6380"/>
                  <a:pt x="16387" y="6380"/>
                  <a:pt x="16387" y="6386"/>
                </a:cubicBezTo>
                <a:cubicBezTo>
                  <a:pt x="16393" y="6386"/>
                  <a:pt x="16399" y="6386"/>
                  <a:pt x="16399" y="6392"/>
                </a:cubicBezTo>
                <a:cubicBezTo>
                  <a:pt x="16405" y="6397"/>
                  <a:pt x="16399" y="6397"/>
                  <a:pt x="16399" y="6403"/>
                </a:cubicBezTo>
                <a:cubicBezTo>
                  <a:pt x="16399" y="6409"/>
                  <a:pt x="16399" y="6421"/>
                  <a:pt x="16399" y="6427"/>
                </a:cubicBezTo>
                <a:cubicBezTo>
                  <a:pt x="16417" y="6427"/>
                  <a:pt x="16417" y="6427"/>
                  <a:pt x="16417" y="6427"/>
                </a:cubicBezTo>
                <a:cubicBezTo>
                  <a:pt x="16417" y="6421"/>
                  <a:pt x="16417" y="6415"/>
                  <a:pt x="16417" y="6415"/>
                </a:cubicBezTo>
                <a:close/>
                <a:moveTo>
                  <a:pt x="15966" y="6291"/>
                </a:moveTo>
                <a:lnTo>
                  <a:pt x="15966" y="6291"/>
                </a:lnTo>
                <a:cubicBezTo>
                  <a:pt x="15960" y="6291"/>
                  <a:pt x="15954" y="6291"/>
                  <a:pt x="15954" y="6291"/>
                </a:cubicBezTo>
                <a:cubicBezTo>
                  <a:pt x="15948" y="6291"/>
                  <a:pt x="15948" y="6303"/>
                  <a:pt x="15948" y="6303"/>
                </a:cubicBezTo>
                <a:cubicBezTo>
                  <a:pt x="15948" y="6309"/>
                  <a:pt x="15954" y="6315"/>
                  <a:pt x="15960" y="6315"/>
                </a:cubicBezTo>
                <a:cubicBezTo>
                  <a:pt x="15966" y="6315"/>
                  <a:pt x="15966" y="6315"/>
                  <a:pt x="15966" y="6315"/>
                </a:cubicBezTo>
                <a:cubicBezTo>
                  <a:pt x="15978" y="6315"/>
                  <a:pt x="15978" y="6315"/>
                  <a:pt x="15978" y="6315"/>
                </a:cubicBezTo>
                <a:cubicBezTo>
                  <a:pt x="15990" y="6315"/>
                  <a:pt x="15996" y="6315"/>
                  <a:pt x="16002" y="6315"/>
                </a:cubicBezTo>
                <a:cubicBezTo>
                  <a:pt x="16014" y="6315"/>
                  <a:pt x="16019" y="6315"/>
                  <a:pt x="16025" y="6315"/>
                </a:cubicBezTo>
                <a:cubicBezTo>
                  <a:pt x="16025" y="6309"/>
                  <a:pt x="16019" y="6315"/>
                  <a:pt x="16019" y="6315"/>
                </a:cubicBezTo>
                <a:cubicBezTo>
                  <a:pt x="16019" y="6303"/>
                  <a:pt x="16019" y="6297"/>
                  <a:pt x="16019" y="6291"/>
                </a:cubicBezTo>
                <a:cubicBezTo>
                  <a:pt x="16014" y="6291"/>
                  <a:pt x="16008" y="6285"/>
                  <a:pt x="16002" y="6285"/>
                </a:cubicBezTo>
                <a:cubicBezTo>
                  <a:pt x="15966" y="6285"/>
                  <a:pt x="15966" y="6285"/>
                  <a:pt x="15966" y="6285"/>
                </a:cubicBezTo>
                <a:lnTo>
                  <a:pt x="15966" y="6291"/>
                </a:lnTo>
                <a:close/>
                <a:moveTo>
                  <a:pt x="16553" y="6249"/>
                </a:moveTo>
                <a:lnTo>
                  <a:pt x="16553" y="6249"/>
                </a:lnTo>
                <a:cubicBezTo>
                  <a:pt x="16553" y="6255"/>
                  <a:pt x="16559" y="6255"/>
                  <a:pt x="16559" y="6261"/>
                </a:cubicBezTo>
                <a:cubicBezTo>
                  <a:pt x="16559" y="6267"/>
                  <a:pt x="16565" y="6273"/>
                  <a:pt x="16565" y="6279"/>
                </a:cubicBezTo>
                <a:cubicBezTo>
                  <a:pt x="16565" y="6291"/>
                  <a:pt x="16559" y="6297"/>
                  <a:pt x="16559" y="6309"/>
                </a:cubicBezTo>
                <a:cubicBezTo>
                  <a:pt x="16618" y="6309"/>
                  <a:pt x="16618" y="6309"/>
                  <a:pt x="16618" y="6309"/>
                </a:cubicBezTo>
                <a:cubicBezTo>
                  <a:pt x="16618" y="6297"/>
                  <a:pt x="16618" y="6297"/>
                  <a:pt x="16618" y="6297"/>
                </a:cubicBezTo>
                <a:cubicBezTo>
                  <a:pt x="16594" y="6297"/>
                  <a:pt x="16594" y="6297"/>
                  <a:pt x="16594" y="6297"/>
                </a:cubicBezTo>
                <a:cubicBezTo>
                  <a:pt x="16594" y="6285"/>
                  <a:pt x="16594" y="6279"/>
                  <a:pt x="16594" y="6273"/>
                </a:cubicBezTo>
                <a:cubicBezTo>
                  <a:pt x="16594" y="6267"/>
                  <a:pt x="16589" y="6267"/>
                  <a:pt x="16589" y="6261"/>
                </a:cubicBezTo>
                <a:cubicBezTo>
                  <a:pt x="16589" y="6255"/>
                  <a:pt x="16594" y="6249"/>
                  <a:pt x="16594" y="6249"/>
                </a:cubicBezTo>
                <a:cubicBezTo>
                  <a:pt x="16577" y="6249"/>
                  <a:pt x="16571" y="6249"/>
                  <a:pt x="16553" y="6249"/>
                </a:cubicBezTo>
                <a:close/>
                <a:moveTo>
                  <a:pt x="16316" y="6255"/>
                </a:moveTo>
                <a:lnTo>
                  <a:pt x="16316" y="6255"/>
                </a:lnTo>
                <a:cubicBezTo>
                  <a:pt x="16310" y="6255"/>
                  <a:pt x="16304" y="6249"/>
                  <a:pt x="16298" y="6255"/>
                </a:cubicBezTo>
                <a:cubicBezTo>
                  <a:pt x="16292" y="6255"/>
                  <a:pt x="16286" y="6261"/>
                  <a:pt x="16274" y="6267"/>
                </a:cubicBezTo>
                <a:cubicBezTo>
                  <a:pt x="16280" y="6273"/>
                  <a:pt x="16280" y="6273"/>
                  <a:pt x="16280" y="6273"/>
                </a:cubicBezTo>
                <a:cubicBezTo>
                  <a:pt x="16286" y="6279"/>
                  <a:pt x="16286" y="6279"/>
                  <a:pt x="16292" y="6279"/>
                </a:cubicBezTo>
                <a:cubicBezTo>
                  <a:pt x="16298" y="6279"/>
                  <a:pt x="16298" y="6285"/>
                  <a:pt x="16304" y="6285"/>
                </a:cubicBezTo>
                <a:cubicBezTo>
                  <a:pt x="16310" y="6285"/>
                  <a:pt x="16310" y="6291"/>
                  <a:pt x="16316" y="6291"/>
                </a:cubicBezTo>
                <a:cubicBezTo>
                  <a:pt x="16316" y="6291"/>
                  <a:pt x="16322" y="6291"/>
                  <a:pt x="16328" y="6291"/>
                </a:cubicBezTo>
                <a:cubicBezTo>
                  <a:pt x="16334" y="6291"/>
                  <a:pt x="16334" y="6285"/>
                  <a:pt x="16340" y="6291"/>
                </a:cubicBezTo>
                <a:cubicBezTo>
                  <a:pt x="16346" y="6291"/>
                  <a:pt x="16346" y="6297"/>
                  <a:pt x="16351" y="6297"/>
                </a:cubicBezTo>
                <a:cubicBezTo>
                  <a:pt x="16357" y="6303"/>
                  <a:pt x="16351" y="6309"/>
                  <a:pt x="16357" y="6309"/>
                </a:cubicBezTo>
                <a:cubicBezTo>
                  <a:pt x="16357" y="6315"/>
                  <a:pt x="16357" y="6320"/>
                  <a:pt x="16363" y="6326"/>
                </a:cubicBezTo>
                <a:cubicBezTo>
                  <a:pt x="16369" y="6326"/>
                  <a:pt x="16369" y="6326"/>
                  <a:pt x="16375" y="6326"/>
                </a:cubicBezTo>
                <a:cubicBezTo>
                  <a:pt x="16387" y="6326"/>
                  <a:pt x="16387" y="6326"/>
                  <a:pt x="16387" y="6326"/>
                </a:cubicBezTo>
                <a:cubicBezTo>
                  <a:pt x="16393" y="6326"/>
                  <a:pt x="16399" y="6320"/>
                  <a:pt x="16405" y="6320"/>
                </a:cubicBezTo>
                <a:cubicBezTo>
                  <a:pt x="16405" y="6320"/>
                  <a:pt x="16405" y="6315"/>
                  <a:pt x="16411" y="6315"/>
                </a:cubicBezTo>
                <a:cubicBezTo>
                  <a:pt x="16411" y="6315"/>
                  <a:pt x="16417" y="6320"/>
                  <a:pt x="16423" y="6320"/>
                </a:cubicBezTo>
                <a:cubicBezTo>
                  <a:pt x="16423" y="6320"/>
                  <a:pt x="16428" y="6320"/>
                  <a:pt x="16435" y="6320"/>
                </a:cubicBezTo>
                <a:cubicBezTo>
                  <a:pt x="16440" y="6320"/>
                  <a:pt x="16440" y="6320"/>
                  <a:pt x="16452" y="6320"/>
                </a:cubicBezTo>
                <a:cubicBezTo>
                  <a:pt x="16458" y="6320"/>
                  <a:pt x="16464" y="6320"/>
                  <a:pt x="16470" y="6320"/>
                </a:cubicBezTo>
                <a:cubicBezTo>
                  <a:pt x="16476" y="6320"/>
                  <a:pt x="16476" y="6315"/>
                  <a:pt x="16482" y="6315"/>
                </a:cubicBezTo>
                <a:cubicBezTo>
                  <a:pt x="16476" y="6309"/>
                  <a:pt x="16482" y="6303"/>
                  <a:pt x="16476" y="6303"/>
                </a:cubicBezTo>
                <a:cubicBezTo>
                  <a:pt x="16476" y="6297"/>
                  <a:pt x="16470" y="6303"/>
                  <a:pt x="16464" y="6297"/>
                </a:cubicBezTo>
                <a:cubicBezTo>
                  <a:pt x="16458" y="6285"/>
                  <a:pt x="16464" y="6273"/>
                  <a:pt x="16464" y="6261"/>
                </a:cubicBezTo>
                <a:cubicBezTo>
                  <a:pt x="16464" y="6255"/>
                  <a:pt x="16470" y="6249"/>
                  <a:pt x="16464" y="6249"/>
                </a:cubicBezTo>
                <a:cubicBezTo>
                  <a:pt x="16464" y="6243"/>
                  <a:pt x="16464" y="6237"/>
                  <a:pt x="16458" y="6237"/>
                </a:cubicBezTo>
                <a:cubicBezTo>
                  <a:pt x="16452" y="6231"/>
                  <a:pt x="16452" y="6231"/>
                  <a:pt x="16446" y="6231"/>
                </a:cubicBezTo>
                <a:cubicBezTo>
                  <a:pt x="16435" y="6231"/>
                  <a:pt x="16428" y="6226"/>
                  <a:pt x="16423" y="6226"/>
                </a:cubicBezTo>
                <a:cubicBezTo>
                  <a:pt x="16411" y="6226"/>
                  <a:pt x="16405" y="6231"/>
                  <a:pt x="16393" y="6231"/>
                </a:cubicBezTo>
                <a:cubicBezTo>
                  <a:pt x="16387" y="6237"/>
                  <a:pt x="16387" y="6237"/>
                  <a:pt x="16381" y="6243"/>
                </a:cubicBezTo>
                <a:cubicBezTo>
                  <a:pt x="16375" y="6243"/>
                  <a:pt x="16369" y="6243"/>
                  <a:pt x="16357" y="6243"/>
                </a:cubicBezTo>
                <a:cubicBezTo>
                  <a:pt x="16351" y="6243"/>
                  <a:pt x="16346" y="6243"/>
                  <a:pt x="16340" y="6243"/>
                </a:cubicBezTo>
                <a:cubicBezTo>
                  <a:pt x="16334" y="6243"/>
                  <a:pt x="16328" y="6249"/>
                  <a:pt x="16322" y="6249"/>
                </a:cubicBezTo>
                <a:cubicBezTo>
                  <a:pt x="16316" y="6255"/>
                  <a:pt x="16316" y="6255"/>
                  <a:pt x="16310" y="6261"/>
                </a:cubicBezTo>
                <a:cubicBezTo>
                  <a:pt x="16310" y="6261"/>
                  <a:pt x="16310" y="6267"/>
                  <a:pt x="16304" y="6267"/>
                </a:cubicBezTo>
                <a:lnTo>
                  <a:pt x="16316" y="6255"/>
                </a:lnTo>
                <a:close/>
                <a:moveTo>
                  <a:pt x="16298" y="6231"/>
                </a:moveTo>
                <a:lnTo>
                  <a:pt x="16298" y="6231"/>
                </a:lnTo>
                <a:cubicBezTo>
                  <a:pt x="16310" y="6226"/>
                  <a:pt x="16316" y="6220"/>
                  <a:pt x="16316" y="6202"/>
                </a:cubicBezTo>
                <a:cubicBezTo>
                  <a:pt x="16316" y="6196"/>
                  <a:pt x="16310" y="6190"/>
                  <a:pt x="16304" y="6190"/>
                </a:cubicBezTo>
                <a:cubicBezTo>
                  <a:pt x="16304" y="6190"/>
                  <a:pt x="16298" y="6184"/>
                  <a:pt x="16292" y="6184"/>
                </a:cubicBezTo>
                <a:cubicBezTo>
                  <a:pt x="16280" y="6184"/>
                  <a:pt x="16280" y="6184"/>
                  <a:pt x="16280" y="6184"/>
                </a:cubicBezTo>
                <a:lnTo>
                  <a:pt x="16274" y="6184"/>
                </a:lnTo>
                <a:cubicBezTo>
                  <a:pt x="16269" y="6184"/>
                  <a:pt x="16269" y="6190"/>
                  <a:pt x="16269" y="6196"/>
                </a:cubicBezTo>
                <a:cubicBezTo>
                  <a:pt x="16262" y="6202"/>
                  <a:pt x="16262" y="6208"/>
                  <a:pt x="16257" y="6220"/>
                </a:cubicBezTo>
                <a:cubicBezTo>
                  <a:pt x="16262" y="6226"/>
                  <a:pt x="16274" y="6231"/>
                  <a:pt x="16280" y="6231"/>
                </a:cubicBezTo>
                <a:cubicBezTo>
                  <a:pt x="16286" y="6231"/>
                  <a:pt x="16298" y="6231"/>
                  <a:pt x="16298" y="6231"/>
                </a:cubicBezTo>
                <a:close/>
                <a:moveTo>
                  <a:pt x="16245" y="6303"/>
                </a:moveTo>
                <a:lnTo>
                  <a:pt x="16245" y="6303"/>
                </a:lnTo>
                <a:cubicBezTo>
                  <a:pt x="16245" y="6315"/>
                  <a:pt x="16245" y="6315"/>
                  <a:pt x="16245" y="6315"/>
                </a:cubicBezTo>
                <a:cubicBezTo>
                  <a:pt x="16245" y="6320"/>
                  <a:pt x="16245" y="6326"/>
                  <a:pt x="16245" y="6332"/>
                </a:cubicBezTo>
                <a:cubicBezTo>
                  <a:pt x="16262" y="6332"/>
                  <a:pt x="16269" y="6332"/>
                  <a:pt x="16280" y="6332"/>
                </a:cubicBezTo>
                <a:cubicBezTo>
                  <a:pt x="16280" y="6297"/>
                  <a:pt x="16280" y="6297"/>
                  <a:pt x="16280" y="6297"/>
                </a:cubicBezTo>
                <a:cubicBezTo>
                  <a:pt x="16251" y="6297"/>
                  <a:pt x="16251" y="6297"/>
                  <a:pt x="16251" y="6297"/>
                </a:cubicBezTo>
                <a:cubicBezTo>
                  <a:pt x="16251" y="6315"/>
                  <a:pt x="16251" y="6315"/>
                  <a:pt x="16251" y="6315"/>
                </a:cubicBezTo>
                <a:lnTo>
                  <a:pt x="16245" y="6303"/>
                </a:lnTo>
                <a:close/>
                <a:moveTo>
                  <a:pt x="16138" y="6368"/>
                </a:moveTo>
                <a:lnTo>
                  <a:pt x="16138" y="6368"/>
                </a:lnTo>
                <a:cubicBezTo>
                  <a:pt x="16138" y="6374"/>
                  <a:pt x="16138" y="6380"/>
                  <a:pt x="16138" y="6380"/>
                </a:cubicBezTo>
                <a:cubicBezTo>
                  <a:pt x="16138" y="6386"/>
                  <a:pt x="16144" y="6386"/>
                  <a:pt x="16144" y="6392"/>
                </a:cubicBezTo>
                <a:cubicBezTo>
                  <a:pt x="16180" y="6392"/>
                  <a:pt x="16180" y="6392"/>
                  <a:pt x="16180" y="6392"/>
                </a:cubicBezTo>
                <a:cubicBezTo>
                  <a:pt x="16185" y="6392"/>
                  <a:pt x="16191" y="6392"/>
                  <a:pt x="16203" y="6392"/>
                </a:cubicBezTo>
                <a:lnTo>
                  <a:pt x="16209" y="6392"/>
                </a:lnTo>
                <a:cubicBezTo>
                  <a:pt x="16221" y="6392"/>
                  <a:pt x="16221" y="6392"/>
                  <a:pt x="16221" y="6392"/>
                </a:cubicBezTo>
                <a:cubicBezTo>
                  <a:pt x="16227" y="6392"/>
                  <a:pt x="16233" y="6397"/>
                  <a:pt x="16233" y="6397"/>
                </a:cubicBezTo>
                <a:cubicBezTo>
                  <a:pt x="16239" y="6397"/>
                  <a:pt x="16245" y="6397"/>
                  <a:pt x="16245" y="6397"/>
                </a:cubicBezTo>
                <a:cubicBezTo>
                  <a:pt x="16251" y="6397"/>
                  <a:pt x="16257" y="6397"/>
                  <a:pt x="16257" y="6403"/>
                </a:cubicBezTo>
                <a:cubicBezTo>
                  <a:pt x="16262" y="6403"/>
                  <a:pt x="16262" y="6409"/>
                  <a:pt x="16269" y="6409"/>
                </a:cubicBezTo>
                <a:cubicBezTo>
                  <a:pt x="16280" y="6409"/>
                  <a:pt x="16286" y="6409"/>
                  <a:pt x="16292" y="6409"/>
                </a:cubicBezTo>
                <a:cubicBezTo>
                  <a:pt x="16292" y="6397"/>
                  <a:pt x="16292" y="6392"/>
                  <a:pt x="16292" y="6374"/>
                </a:cubicBezTo>
                <a:cubicBezTo>
                  <a:pt x="16280" y="6374"/>
                  <a:pt x="16274" y="6374"/>
                  <a:pt x="16262" y="6374"/>
                </a:cubicBezTo>
                <a:cubicBezTo>
                  <a:pt x="16257" y="6374"/>
                  <a:pt x="16251" y="6368"/>
                  <a:pt x="16239" y="6368"/>
                </a:cubicBezTo>
                <a:cubicBezTo>
                  <a:pt x="16239" y="6368"/>
                  <a:pt x="16233" y="6368"/>
                  <a:pt x="16227" y="6368"/>
                </a:cubicBezTo>
                <a:cubicBezTo>
                  <a:pt x="16215" y="6368"/>
                  <a:pt x="16215" y="6368"/>
                  <a:pt x="16215" y="6368"/>
                </a:cubicBezTo>
                <a:cubicBezTo>
                  <a:pt x="16209" y="6368"/>
                  <a:pt x="16203" y="6362"/>
                  <a:pt x="16197" y="6362"/>
                </a:cubicBezTo>
                <a:cubicBezTo>
                  <a:pt x="16185" y="6362"/>
                  <a:pt x="16180" y="6356"/>
                  <a:pt x="16168" y="6356"/>
                </a:cubicBezTo>
                <a:cubicBezTo>
                  <a:pt x="16162" y="6356"/>
                  <a:pt x="16156" y="6356"/>
                  <a:pt x="16150" y="6356"/>
                </a:cubicBezTo>
                <a:cubicBezTo>
                  <a:pt x="16144" y="6362"/>
                  <a:pt x="16150" y="6368"/>
                  <a:pt x="16144" y="6368"/>
                </a:cubicBezTo>
                <a:cubicBezTo>
                  <a:pt x="16144" y="6374"/>
                  <a:pt x="16144" y="6380"/>
                  <a:pt x="16138" y="6380"/>
                </a:cubicBezTo>
                <a:lnTo>
                  <a:pt x="16138" y="6368"/>
                </a:lnTo>
                <a:close/>
                <a:moveTo>
                  <a:pt x="16096" y="6380"/>
                </a:moveTo>
                <a:lnTo>
                  <a:pt x="16096" y="6380"/>
                </a:lnTo>
                <a:cubicBezTo>
                  <a:pt x="16085" y="6374"/>
                  <a:pt x="16079" y="6374"/>
                  <a:pt x="16073" y="6374"/>
                </a:cubicBezTo>
                <a:cubicBezTo>
                  <a:pt x="16067" y="6374"/>
                  <a:pt x="16055" y="6368"/>
                  <a:pt x="16049" y="6368"/>
                </a:cubicBezTo>
                <a:cubicBezTo>
                  <a:pt x="16049" y="6392"/>
                  <a:pt x="16049" y="6392"/>
                  <a:pt x="16049" y="6392"/>
                </a:cubicBezTo>
                <a:cubicBezTo>
                  <a:pt x="16049" y="6392"/>
                  <a:pt x="16049" y="6397"/>
                  <a:pt x="16055" y="6403"/>
                </a:cubicBezTo>
                <a:cubicBezTo>
                  <a:pt x="16067" y="6409"/>
                  <a:pt x="16067" y="6409"/>
                  <a:pt x="16067" y="6409"/>
                </a:cubicBezTo>
                <a:cubicBezTo>
                  <a:pt x="16073" y="6409"/>
                  <a:pt x="16073" y="6409"/>
                  <a:pt x="16079" y="6409"/>
                </a:cubicBezTo>
                <a:cubicBezTo>
                  <a:pt x="16102" y="6409"/>
                  <a:pt x="16102" y="6409"/>
                  <a:pt x="16102" y="6409"/>
                </a:cubicBezTo>
                <a:cubicBezTo>
                  <a:pt x="16102" y="6392"/>
                  <a:pt x="16102" y="6392"/>
                  <a:pt x="16102" y="6392"/>
                </a:cubicBezTo>
                <a:cubicBezTo>
                  <a:pt x="16096" y="6386"/>
                  <a:pt x="16096" y="6380"/>
                  <a:pt x="16096" y="6380"/>
                </a:cubicBezTo>
                <a:close/>
                <a:moveTo>
                  <a:pt x="16168" y="6065"/>
                </a:moveTo>
                <a:lnTo>
                  <a:pt x="16168" y="6065"/>
                </a:lnTo>
                <a:cubicBezTo>
                  <a:pt x="16162" y="6077"/>
                  <a:pt x="16156" y="6083"/>
                  <a:pt x="16144" y="6089"/>
                </a:cubicBezTo>
                <a:cubicBezTo>
                  <a:pt x="16144" y="6095"/>
                  <a:pt x="16138" y="6101"/>
                  <a:pt x="16132" y="6101"/>
                </a:cubicBezTo>
                <a:cubicBezTo>
                  <a:pt x="16132" y="6101"/>
                  <a:pt x="16126" y="6107"/>
                  <a:pt x="16120" y="6113"/>
                </a:cubicBezTo>
                <a:cubicBezTo>
                  <a:pt x="16120" y="6113"/>
                  <a:pt x="16114" y="6107"/>
                  <a:pt x="16114" y="6113"/>
                </a:cubicBezTo>
                <a:cubicBezTo>
                  <a:pt x="16108" y="6113"/>
                  <a:pt x="16108" y="6119"/>
                  <a:pt x="16108" y="6119"/>
                </a:cubicBezTo>
                <a:cubicBezTo>
                  <a:pt x="16108" y="6125"/>
                  <a:pt x="16108" y="6125"/>
                  <a:pt x="16108" y="6125"/>
                </a:cubicBezTo>
                <a:cubicBezTo>
                  <a:pt x="16108" y="6137"/>
                  <a:pt x="16114" y="6142"/>
                  <a:pt x="16114" y="6154"/>
                </a:cubicBezTo>
                <a:cubicBezTo>
                  <a:pt x="16114" y="6160"/>
                  <a:pt x="16114" y="6160"/>
                  <a:pt x="16114" y="6166"/>
                </a:cubicBezTo>
                <a:cubicBezTo>
                  <a:pt x="16114" y="6178"/>
                  <a:pt x="16114" y="6184"/>
                  <a:pt x="16114" y="6190"/>
                </a:cubicBezTo>
                <a:cubicBezTo>
                  <a:pt x="16108" y="6196"/>
                  <a:pt x="16102" y="6196"/>
                  <a:pt x="16102" y="6202"/>
                </a:cubicBezTo>
                <a:cubicBezTo>
                  <a:pt x="16102" y="6208"/>
                  <a:pt x="16096" y="6214"/>
                  <a:pt x="16096" y="6226"/>
                </a:cubicBezTo>
                <a:cubicBezTo>
                  <a:pt x="16096" y="6231"/>
                  <a:pt x="16096" y="6231"/>
                  <a:pt x="16096" y="6237"/>
                </a:cubicBezTo>
                <a:cubicBezTo>
                  <a:pt x="16096" y="6243"/>
                  <a:pt x="16096" y="6249"/>
                  <a:pt x="16096" y="6261"/>
                </a:cubicBezTo>
                <a:cubicBezTo>
                  <a:pt x="16102" y="6261"/>
                  <a:pt x="16102" y="6255"/>
                  <a:pt x="16108" y="6261"/>
                </a:cubicBezTo>
                <a:cubicBezTo>
                  <a:pt x="16114" y="6261"/>
                  <a:pt x="16114" y="6267"/>
                  <a:pt x="16120" y="6267"/>
                </a:cubicBezTo>
                <a:cubicBezTo>
                  <a:pt x="16126" y="6267"/>
                  <a:pt x="16132" y="6261"/>
                  <a:pt x="16144" y="6261"/>
                </a:cubicBezTo>
                <a:cubicBezTo>
                  <a:pt x="16144" y="6249"/>
                  <a:pt x="16144" y="6243"/>
                  <a:pt x="16144" y="6231"/>
                </a:cubicBezTo>
                <a:cubicBezTo>
                  <a:pt x="16144" y="6220"/>
                  <a:pt x="16144" y="6214"/>
                  <a:pt x="16144" y="6196"/>
                </a:cubicBezTo>
                <a:cubicBezTo>
                  <a:pt x="16144" y="6196"/>
                  <a:pt x="16144" y="6196"/>
                  <a:pt x="16150" y="6196"/>
                </a:cubicBezTo>
                <a:cubicBezTo>
                  <a:pt x="16162" y="6196"/>
                  <a:pt x="16174" y="6196"/>
                  <a:pt x="16191" y="6196"/>
                </a:cubicBezTo>
                <a:cubicBezTo>
                  <a:pt x="16191" y="6196"/>
                  <a:pt x="16197" y="6196"/>
                  <a:pt x="16203" y="6196"/>
                </a:cubicBezTo>
                <a:cubicBezTo>
                  <a:pt x="16203" y="6190"/>
                  <a:pt x="16203" y="6190"/>
                  <a:pt x="16203" y="6178"/>
                </a:cubicBezTo>
                <a:cubicBezTo>
                  <a:pt x="16203" y="6172"/>
                  <a:pt x="16197" y="6166"/>
                  <a:pt x="16197" y="6160"/>
                </a:cubicBezTo>
                <a:cubicBezTo>
                  <a:pt x="16191" y="6160"/>
                  <a:pt x="16185" y="6160"/>
                  <a:pt x="16185" y="6154"/>
                </a:cubicBezTo>
                <a:cubicBezTo>
                  <a:pt x="16185" y="6149"/>
                  <a:pt x="16185" y="6149"/>
                  <a:pt x="16185" y="6142"/>
                </a:cubicBezTo>
                <a:cubicBezTo>
                  <a:pt x="16185" y="6137"/>
                  <a:pt x="16185" y="6137"/>
                  <a:pt x="16185" y="6131"/>
                </a:cubicBezTo>
                <a:cubicBezTo>
                  <a:pt x="16180" y="6131"/>
                  <a:pt x="16180" y="6125"/>
                  <a:pt x="16174" y="6125"/>
                </a:cubicBezTo>
                <a:cubicBezTo>
                  <a:pt x="16168" y="6125"/>
                  <a:pt x="16162" y="6131"/>
                  <a:pt x="16150" y="6131"/>
                </a:cubicBezTo>
                <a:cubicBezTo>
                  <a:pt x="16150" y="6113"/>
                  <a:pt x="16150" y="6113"/>
                  <a:pt x="16150" y="6113"/>
                </a:cubicBezTo>
                <a:cubicBezTo>
                  <a:pt x="16150" y="6107"/>
                  <a:pt x="16156" y="6107"/>
                  <a:pt x="16156" y="6101"/>
                </a:cubicBezTo>
                <a:cubicBezTo>
                  <a:pt x="16156" y="6095"/>
                  <a:pt x="16162" y="6095"/>
                  <a:pt x="16168" y="6095"/>
                </a:cubicBezTo>
                <a:cubicBezTo>
                  <a:pt x="16168" y="6089"/>
                  <a:pt x="16168" y="6083"/>
                  <a:pt x="16168" y="6083"/>
                </a:cubicBezTo>
                <a:cubicBezTo>
                  <a:pt x="16168" y="6077"/>
                  <a:pt x="16168" y="6071"/>
                  <a:pt x="16168" y="6065"/>
                </a:cubicBezTo>
                <a:close/>
                <a:moveTo>
                  <a:pt x="15628" y="6374"/>
                </a:moveTo>
                <a:lnTo>
                  <a:pt x="15628" y="6374"/>
                </a:lnTo>
                <a:cubicBezTo>
                  <a:pt x="15628" y="6380"/>
                  <a:pt x="15634" y="6386"/>
                  <a:pt x="15640" y="6392"/>
                </a:cubicBezTo>
                <a:cubicBezTo>
                  <a:pt x="15646" y="6392"/>
                  <a:pt x="15646" y="6397"/>
                  <a:pt x="15652" y="6397"/>
                </a:cubicBezTo>
                <a:cubicBezTo>
                  <a:pt x="15658" y="6397"/>
                  <a:pt x="15658" y="6397"/>
                  <a:pt x="15664" y="6403"/>
                </a:cubicBezTo>
                <a:cubicBezTo>
                  <a:pt x="15670" y="6403"/>
                  <a:pt x="15676" y="6403"/>
                  <a:pt x="15687" y="6403"/>
                </a:cubicBezTo>
                <a:cubicBezTo>
                  <a:pt x="15687" y="6409"/>
                  <a:pt x="15687" y="6409"/>
                  <a:pt x="15687" y="6415"/>
                </a:cubicBezTo>
                <a:cubicBezTo>
                  <a:pt x="15687" y="6427"/>
                  <a:pt x="15681" y="6427"/>
                  <a:pt x="15681" y="6439"/>
                </a:cubicBezTo>
                <a:cubicBezTo>
                  <a:pt x="15681" y="6445"/>
                  <a:pt x="15676" y="6445"/>
                  <a:pt x="15676" y="6451"/>
                </a:cubicBezTo>
                <a:cubicBezTo>
                  <a:pt x="15676" y="6457"/>
                  <a:pt x="15676" y="6457"/>
                  <a:pt x="15676" y="6463"/>
                </a:cubicBezTo>
                <a:cubicBezTo>
                  <a:pt x="15676" y="6469"/>
                  <a:pt x="15676" y="6469"/>
                  <a:pt x="15676" y="6475"/>
                </a:cubicBezTo>
                <a:cubicBezTo>
                  <a:pt x="15676" y="6480"/>
                  <a:pt x="15681" y="6480"/>
                  <a:pt x="15681" y="6486"/>
                </a:cubicBezTo>
                <a:cubicBezTo>
                  <a:pt x="15687" y="6492"/>
                  <a:pt x="15687" y="6498"/>
                  <a:pt x="15687" y="6498"/>
                </a:cubicBezTo>
                <a:cubicBezTo>
                  <a:pt x="15687" y="6504"/>
                  <a:pt x="15693" y="6510"/>
                  <a:pt x="15693" y="6510"/>
                </a:cubicBezTo>
                <a:cubicBezTo>
                  <a:pt x="15699" y="6510"/>
                  <a:pt x="15699" y="6510"/>
                  <a:pt x="15705" y="6504"/>
                </a:cubicBezTo>
                <a:cubicBezTo>
                  <a:pt x="15705" y="6498"/>
                  <a:pt x="15711" y="6498"/>
                  <a:pt x="15717" y="6498"/>
                </a:cubicBezTo>
                <a:cubicBezTo>
                  <a:pt x="15717" y="6486"/>
                  <a:pt x="15717" y="6480"/>
                  <a:pt x="15717" y="6469"/>
                </a:cubicBezTo>
                <a:cubicBezTo>
                  <a:pt x="15717" y="6463"/>
                  <a:pt x="15717" y="6457"/>
                  <a:pt x="15717" y="6445"/>
                </a:cubicBezTo>
                <a:cubicBezTo>
                  <a:pt x="15717" y="6439"/>
                  <a:pt x="15723" y="6439"/>
                  <a:pt x="15723" y="6433"/>
                </a:cubicBezTo>
                <a:cubicBezTo>
                  <a:pt x="15723" y="6356"/>
                  <a:pt x="15723" y="6356"/>
                  <a:pt x="15723" y="6356"/>
                </a:cubicBezTo>
                <a:cubicBezTo>
                  <a:pt x="15759" y="6356"/>
                  <a:pt x="15759" y="6356"/>
                  <a:pt x="15759" y="6356"/>
                </a:cubicBezTo>
                <a:cubicBezTo>
                  <a:pt x="15759" y="6386"/>
                  <a:pt x="15759" y="6386"/>
                  <a:pt x="15759" y="6386"/>
                </a:cubicBezTo>
                <a:cubicBezTo>
                  <a:pt x="15753" y="6397"/>
                  <a:pt x="15753" y="6397"/>
                  <a:pt x="15753" y="6397"/>
                </a:cubicBezTo>
                <a:cubicBezTo>
                  <a:pt x="15753" y="6409"/>
                  <a:pt x="15753" y="6409"/>
                  <a:pt x="15753" y="6409"/>
                </a:cubicBezTo>
                <a:cubicBezTo>
                  <a:pt x="15759" y="6409"/>
                  <a:pt x="15764" y="6409"/>
                  <a:pt x="15764" y="6409"/>
                </a:cubicBezTo>
                <a:cubicBezTo>
                  <a:pt x="15770" y="6409"/>
                  <a:pt x="15776" y="6409"/>
                  <a:pt x="15776" y="6409"/>
                </a:cubicBezTo>
                <a:cubicBezTo>
                  <a:pt x="15782" y="6409"/>
                  <a:pt x="15782" y="6415"/>
                  <a:pt x="15788" y="6415"/>
                </a:cubicBezTo>
                <a:cubicBezTo>
                  <a:pt x="15794" y="6415"/>
                  <a:pt x="15800" y="6415"/>
                  <a:pt x="15800" y="6421"/>
                </a:cubicBezTo>
                <a:cubicBezTo>
                  <a:pt x="15806" y="6421"/>
                  <a:pt x="15806" y="6421"/>
                  <a:pt x="15812" y="6421"/>
                </a:cubicBezTo>
                <a:cubicBezTo>
                  <a:pt x="15812" y="6439"/>
                  <a:pt x="15812" y="6439"/>
                  <a:pt x="15812" y="6439"/>
                </a:cubicBezTo>
                <a:cubicBezTo>
                  <a:pt x="15812" y="6445"/>
                  <a:pt x="15806" y="6451"/>
                  <a:pt x="15806" y="6451"/>
                </a:cubicBezTo>
                <a:cubicBezTo>
                  <a:pt x="15806" y="6457"/>
                  <a:pt x="15806" y="6463"/>
                  <a:pt x="15806" y="6463"/>
                </a:cubicBezTo>
                <a:cubicBezTo>
                  <a:pt x="15806" y="6475"/>
                  <a:pt x="15806" y="6475"/>
                  <a:pt x="15806" y="6475"/>
                </a:cubicBezTo>
                <a:cubicBezTo>
                  <a:pt x="15806" y="6480"/>
                  <a:pt x="15800" y="6486"/>
                  <a:pt x="15806" y="6492"/>
                </a:cubicBezTo>
                <a:cubicBezTo>
                  <a:pt x="15806" y="6492"/>
                  <a:pt x="15812" y="6498"/>
                  <a:pt x="15818" y="6498"/>
                </a:cubicBezTo>
                <a:cubicBezTo>
                  <a:pt x="15818" y="6504"/>
                  <a:pt x="15824" y="6504"/>
                  <a:pt x="15830" y="6504"/>
                </a:cubicBezTo>
                <a:cubicBezTo>
                  <a:pt x="15865" y="6504"/>
                  <a:pt x="15865" y="6504"/>
                  <a:pt x="15865" y="6504"/>
                </a:cubicBezTo>
                <a:cubicBezTo>
                  <a:pt x="15865" y="6498"/>
                  <a:pt x="15871" y="6498"/>
                  <a:pt x="15871" y="6492"/>
                </a:cubicBezTo>
                <a:cubicBezTo>
                  <a:pt x="15871" y="6475"/>
                  <a:pt x="15871" y="6475"/>
                  <a:pt x="15871" y="6475"/>
                </a:cubicBezTo>
                <a:cubicBezTo>
                  <a:pt x="15871" y="6463"/>
                  <a:pt x="15871" y="6457"/>
                  <a:pt x="15865" y="6445"/>
                </a:cubicBezTo>
                <a:cubicBezTo>
                  <a:pt x="15865" y="6445"/>
                  <a:pt x="15859" y="6445"/>
                  <a:pt x="15853" y="6439"/>
                </a:cubicBezTo>
                <a:cubicBezTo>
                  <a:pt x="15853" y="6439"/>
                  <a:pt x="15847" y="6433"/>
                  <a:pt x="15842" y="6427"/>
                </a:cubicBezTo>
                <a:cubicBezTo>
                  <a:pt x="15842" y="6427"/>
                  <a:pt x="15836" y="6427"/>
                  <a:pt x="15830" y="6421"/>
                </a:cubicBezTo>
                <a:cubicBezTo>
                  <a:pt x="15830" y="6415"/>
                  <a:pt x="15824" y="6409"/>
                  <a:pt x="15824" y="6403"/>
                </a:cubicBezTo>
                <a:cubicBezTo>
                  <a:pt x="15824" y="6397"/>
                  <a:pt x="15830" y="6392"/>
                  <a:pt x="15830" y="6386"/>
                </a:cubicBezTo>
                <a:cubicBezTo>
                  <a:pt x="15830" y="6374"/>
                  <a:pt x="15830" y="6374"/>
                  <a:pt x="15830" y="6374"/>
                </a:cubicBezTo>
                <a:cubicBezTo>
                  <a:pt x="15830" y="6374"/>
                  <a:pt x="15836" y="6368"/>
                  <a:pt x="15830" y="6362"/>
                </a:cubicBezTo>
                <a:cubicBezTo>
                  <a:pt x="15830" y="6362"/>
                  <a:pt x="15824" y="6362"/>
                  <a:pt x="15818" y="6356"/>
                </a:cubicBezTo>
                <a:cubicBezTo>
                  <a:pt x="15818" y="6350"/>
                  <a:pt x="15818" y="6350"/>
                  <a:pt x="15812" y="6344"/>
                </a:cubicBezTo>
                <a:cubicBezTo>
                  <a:pt x="15806" y="6338"/>
                  <a:pt x="15806" y="6338"/>
                  <a:pt x="15800" y="6338"/>
                </a:cubicBezTo>
                <a:cubicBezTo>
                  <a:pt x="15794" y="6332"/>
                  <a:pt x="15788" y="6338"/>
                  <a:pt x="15788" y="6332"/>
                </a:cubicBezTo>
                <a:cubicBezTo>
                  <a:pt x="15782" y="6332"/>
                  <a:pt x="15788" y="6326"/>
                  <a:pt x="15782" y="6320"/>
                </a:cubicBezTo>
                <a:cubicBezTo>
                  <a:pt x="15788" y="6303"/>
                  <a:pt x="15788" y="6303"/>
                  <a:pt x="15788" y="6303"/>
                </a:cubicBezTo>
                <a:cubicBezTo>
                  <a:pt x="15800" y="6303"/>
                  <a:pt x="15812" y="6303"/>
                  <a:pt x="15824" y="6303"/>
                </a:cubicBezTo>
                <a:cubicBezTo>
                  <a:pt x="15830" y="6303"/>
                  <a:pt x="15830" y="6297"/>
                  <a:pt x="15836" y="6291"/>
                </a:cubicBezTo>
                <a:cubicBezTo>
                  <a:pt x="15836" y="6291"/>
                  <a:pt x="15842" y="6291"/>
                  <a:pt x="15847" y="6291"/>
                </a:cubicBezTo>
                <a:cubicBezTo>
                  <a:pt x="15859" y="6285"/>
                  <a:pt x="15865" y="6291"/>
                  <a:pt x="15883" y="6291"/>
                </a:cubicBezTo>
                <a:lnTo>
                  <a:pt x="15889" y="6291"/>
                </a:lnTo>
                <a:cubicBezTo>
                  <a:pt x="15895" y="6291"/>
                  <a:pt x="15901" y="6285"/>
                  <a:pt x="15901" y="6273"/>
                </a:cubicBezTo>
                <a:lnTo>
                  <a:pt x="15895" y="6267"/>
                </a:lnTo>
                <a:cubicBezTo>
                  <a:pt x="15895" y="6261"/>
                  <a:pt x="15889" y="6255"/>
                  <a:pt x="15889" y="6255"/>
                </a:cubicBezTo>
                <a:cubicBezTo>
                  <a:pt x="15883" y="6249"/>
                  <a:pt x="15877" y="6249"/>
                  <a:pt x="15877" y="6249"/>
                </a:cubicBezTo>
                <a:cubicBezTo>
                  <a:pt x="15871" y="6243"/>
                  <a:pt x="15865" y="6243"/>
                  <a:pt x="15865" y="6237"/>
                </a:cubicBezTo>
                <a:cubicBezTo>
                  <a:pt x="15859" y="6237"/>
                  <a:pt x="15859" y="6231"/>
                  <a:pt x="15853" y="6231"/>
                </a:cubicBezTo>
                <a:cubicBezTo>
                  <a:pt x="15842" y="6231"/>
                  <a:pt x="15842" y="6231"/>
                  <a:pt x="15842" y="6231"/>
                </a:cubicBezTo>
                <a:cubicBezTo>
                  <a:pt x="15836" y="6231"/>
                  <a:pt x="15836" y="6231"/>
                  <a:pt x="15830" y="6231"/>
                </a:cubicBezTo>
                <a:cubicBezTo>
                  <a:pt x="15824" y="6231"/>
                  <a:pt x="15824" y="6231"/>
                  <a:pt x="15818" y="6237"/>
                </a:cubicBezTo>
                <a:cubicBezTo>
                  <a:pt x="15812" y="6237"/>
                  <a:pt x="15812" y="6243"/>
                  <a:pt x="15812" y="6249"/>
                </a:cubicBezTo>
                <a:cubicBezTo>
                  <a:pt x="15800" y="6255"/>
                  <a:pt x="15788" y="6267"/>
                  <a:pt x="15776" y="6267"/>
                </a:cubicBezTo>
                <a:cubicBezTo>
                  <a:pt x="15764" y="6273"/>
                  <a:pt x="15759" y="6267"/>
                  <a:pt x="15753" y="6267"/>
                </a:cubicBezTo>
                <a:cubicBezTo>
                  <a:pt x="15747" y="6267"/>
                  <a:pt x="15747" y="6267"/>
                  <a:pt x="15741" y="6267"/>
                </a:cubicBezTo>
                <a:cubicBezTo>
                  <a:pt x="15735" y="6261"/>
                  <a:pt x="15729" y="6261"/>
                  <a:pt x="15717" y="6255"/>
                </a:cubicBezTo>
                <a:lnTo>
                  <a:pt x="15711" y="6249"/>
                </a:lnTo>
                <a:cubicBezTo>
                  <a:pt x="15699" y="6249"/>
                  <a:pt x="15699" y="6249"/>
                  <a:pt x="15699" y="6249"/>
                </a:cubicBezTo>
                <a:cubicBezTo>
                  <a:pt x="15693" y="6249"/>
                  <a:pt x="15687" y="6255"/>
                  <a:pt x="15687" y="6261"/>
                </a:cubicBezTo>
                <a:cubicBezTo>
                  <a:pt x="15681" y="6267"/>
                  <a:pt x="15676" y="6273"/>
                  <a:pt x="15670" y="6285"/>
                </a:cubicBezTo>
                <a:cubicBezTo>
                  <a:pt x="15670" y="6291"/>
                  <a:pt x="15676" y="6297"/>
                  <a:pt x="15670" y="6303"/>
                </a:cubicBezTo>
                <a:cubicBezTo>
                  <a:pt x="15670" y="6309"/>
                  <a:pt x="15664" y="6309"/>
                  <a:pt x="15664" y="6315"/>
                </a:cubicBezTo>
                <a:cubicBezTo>
                  <a:pt x="15664" y="6315"/>
                  <a:pt x="15670" y="6320"/>
                  <a:pt x="15664" y="6326"/>
                </a:cubicBezTo>
                <a:cubicBezTo>
                  <a:pt x="15664" y="6326"/>
                  <a:pt x="15670" y="6332"/>
                  <a:pt x="15664" y="6338"/>
                </a:cubicBezTo>
                <a:lnTo>
                  <a:pt x="15658" y="6344"/>
                </a:lnTo>
                <a:cubicBezTo>
                  <a:pt x="15652" y="6344"/>
                  <a:pt x="15646" y="6344"/>
                  <a:pt x="15646" y="6344"/>
                </a:cubicBezTo>
                <a:cubicBezTo>
                  <a:pt x="15640" y="6344"/>
                  <a:pt x="15640" y="6350"/>
                  <a:pt x="15634" y="6356"/>
                </a:cubicBezTo>
                <a:cubicBezTo>
                  <a:pt x="15634" y="6362"/>
                  <a:pt x="15628" y="6368"/>
                  <a:pt x="15628" y="6374"/>
                </a:cubicBezTo>
                <a:close/>
                <a:moveTo>
                  <a:pt x="15960" y="6131"/>
                </a:moveTo>
                <a:lnTo>
                  <a:pt x="15960" y="6131"/>
                </a:lnTo>
                <a:cubicBezTo>
                  <a:pt x="15954" y="6131"/>
                  <a:pt x="15960" y="6137"/>
                  <a:pt x="15960" y="6142"/>
                </a:cubicBezTo>
                <a:cubicBezTo>
                  <a:pt x="15764" y="6142"/>
                  <a:pt x="15764" y="6142"/>
                  <a:pt x="15764" y="6142"/>
                </a:cubicBezTo>
                <a:cubicBezTo>
                  <a:pt x="15753" y="6142"/>
                  <a:pt x="15753" y="6154"/>
                  <a:pt x="15741" y="6160"/>
                </a:cubicBezTo>
                <a:cubicBezTo>
                  <a:pt x="15735" y="6166"/>
                  <a:pt x="15729" y="6166"/>
                  <a:pt x="15723" y="6166"/>
                </a:cubicBezTo>
                <a:cubicBezTo>
                  <a:pt x="15705" y="6166"/>
                  <a:pt x="15699" y="6166"/>
                  <a:pt x="15687" y="6172"/>
                </a:cubicBezTo>
                <a:cubicBezTo>
                  <a:pt x="15681" y="6172"/>
                  <a:pt x="15681" y="6178"/>
                  <a:pt x="15676" y="6184"/>
                </a:cubicBezTo>
                <a:cubicBezTo>
                  <a:pt x="15676" y="6190"/>
                  <a:pt x="15670" y="6196"/>
                  <a:pt x="15670" y="6202"/>
                </a:cubicBezTo>
                <a:cubicBezTo>
                  <a:pt x="15670" y="6208"/>
                  <a:pt x="15676" y="6214"/>
                  <a:pt x="15676" y="6220"/>
                </a:cubicBezTo>
                <a:cubicBezTo>
                  <a:pt x="15687" y="6214"/>
                  <a:pt x="15699" y="6208"/>
                  <a:pt x="15711" y="6202"/>
                </a:cubicBezTo>
                <a:cubicBezTo>
                  <a:pt x="15711" y="6202"/>
                  <a:pt x="15717" y="6202"/>
                  <a:pt x="15723" y="6196"/>
                </a:cubicBezTo>
                <a:cubicBezTo>
                  <a:pt x="15723" y="6196"/>
                  <a:pt x="15723" y="6190"/>
                  <a:pt x="15729" y="6190"/>
                </a:cubicBezTo>
                <a:cubicBezTo>
                  <a:pt x="15735" y="6184"/>
                  <a:pt x="15735" y="6184"/>
                  <a:pt x="15741" y="6184"/>
                </a:cubicBezTo>
                <a:cubicBezTo>
                  <a:pt x="15747" y="6178"/>
                  <a:pt x="15747" y="6178"/>
                  <a:pt x="15753" y="6178"/>
                </a:cubicBezTo>
                <a:cubicBezTo>
                  <a:pt x="15759" y="6172"/>
                  <a:pt x="15759" y="6178"/>
                  <a:pt x="15764" y="6178"/>
                </a:cubicBezTo>
                <a:cubicBezTo>
                  <a:pt x="15770" y="6172"/>
                  <a:pt x="15770" y="6166"/>
                  <a:pt x="15776" y="6166"/>
                </a:cubicBezTo>
                <a:cubicBezTo>
                  <a:pt x="15800" y="6172"/>
                  <a:pt x="15800" y="6172"/>
                  <a:pt x="15800" y="6172"/>
                </a:cubicBezTo>
                <a:cubicBezTo>
                  <a:pt x="15871" y="6172"/>
                  <a:pt x="15871" y="6172"/>
                  <a:pt x="15871" y="6172"/>
                </a:cubicBezTo>
                <a:cubicBezTo>
                  <a:pt x="15871" y="6172"/>
                  <a:pt x="15877" y="6172"/>
                  <a:pt x="15883" y="6172"/>
                </a:cubicBezTo>
                <a:lnTo>
                  <a:pt x="15889" y="6178"/>
                </a:lnTo>
                <a:cubicBezTo>
                  <a:pt x="15901" y="6184"/>
                  <a:pt x="15901" y="6190"/>
                  <a:pt x="15907" y="6190"/>
                </a:cubicBezTo>
                <a:cubicBezTo>
                  <a:pt x="15913" y="6190"/>
                  <a:pt x="15919" y="6190"/>
                  <a:pt x="15925" y="6190"/>
                </a:cubicBezTo>
                <a:cubicBezTo>
                  <a:pt x="15930" y="6184"/>
                  <a:pt x="15936" y="6184"/>
                  <a:pt x="15936" y="6184"/>
                </a:cubicBezTo>
                <a:cubicBezTo>
                  <a:pt x="15942" y="6178"/>
                  <a:pt x="15942" y="6172"/>
                  <a:pt x="15948" y="6172"/>
                </a:cubicBezTo>
                <a:cubicBezTo>
                  <a:pt x="15948" y="6166"/>
                  <a:pt x="15954" y="6172"/>
                  <a:pt x="15960" y="6172"/>
                </a:cubicBezTo>
                <a:cubicBezTo>
                  <a:pt x="15966" y="6166"/>
                  <a:pt x="15966" y="6166"/>
                  <a:pt x="15966" y="6166"/>
                </a:cubicBezTo>
                <a:cubicBezTo>
                  <a:pt x="15972" y="6160"/>
                  <a:pt x="15972" y="6154"/>
                  <a:pt x="15978" y="6154"/>
                </a:cubicBezTo>
                <a:cubicBezTo>
                  <a:pt x="15984" y="6142"/>
                  <a:pt x="15990" y="6137"/>
                  <a:pt x="15990" y="6125"/>
                </a:cubicBezTo>
                <a:cubicBezTo>
                  <a:pt x="15978" y="6125"/>
                  <a:pt x="15972" y="6125"/>
                  <a:pt x="15960" y="6131"/>
                </a:cubicBezTo>
                <a:close/>
                <a:moveTo>
                  <a:pt x="15901" y="6741"/>
                </a:moveTo>
                <a:lnTo>
                  <a:pt x="15901" y="6741"/>
                </a:lnTo>
                <a:cubicBezTo>
                  <a:pt x="15901" y="6747"/>
                  <a:pt x="15895" y="6753"/>
                  <a:pt x="15895" y="6753"/>
                </a:cubicBezTo>
                <a:cubicBezTo>
                  <a:pt x="15895" y="6765"/>
                  <a:pt x="15907" y="6765"/>
                  <a:pt x="15919" y="6771"/>
                </a:cubicBezTo>
                <a:cubicBezTo>
                  <a:pt x="15919" y="6771"/>
                  <a:pt x="15925" y="6771"/>
                  <a:pt x="15930" y="6771"/>
                </a:cubicBezTo>
                <a:cubicBezTo>
                  <a:pt x="15936" y="6771"/>
                  <a:pt x="15936" y="6777"/>
                  <a:pt x="15942" y="6777"/>
                </a:cubicBezTo>
                <a:cubicBezTo>
                  <a:pt x="15948" y="6777"/>
                  <a:pt x="15954" y="6765"/>
                  <a:pt x="15960" y="6753"/>
                </a:cubicBezTo>
                <a:cubicBezTo>
                  <a:pt x="15966" y="6747"/>
                  <a:pt x="15972" y="6741"/>
                  <a:pt x="15978" y="6735"/>
                </a:cubicBezTo>
                <a:cubicBezTo>
                  <a:pt x="15984" y="6730"/>
                  <a:pt x="15990" y="6724"/>
                  <a:pt x="15996" y="6724"/>
                </a:cubicBezTo>
                <a:cubicBezTo>
                  <a:pt x="15996" y="6718"/>
                  <a:pt x="16002" y="6718"/>
                  <a:pt x="16008" y="6718"/>
                </a:cubicBezTo>
                <a:cubicBezTo>
                  <a:pt x="16014" y="6718"/>
                  <a:pt x="16019" y="6718"/>
                  <a:pt x="16031" y="6718"/>
                </a:cubicBezTo>
                <a:cubicBezTo>
                  <a:pt x="16037" y="6712"/>
                  <a:pt x="16043" y="6700"/>
                  <a:pt x="16049" y="6694"/>
                </a:cubicBezTo>
                <a:cubicBezTo>
                  <a:pt x="16061" y="6694"/>
                  <a:pt x="16067" y="6688"/>
                  <a:pt x="16073" y="6688"/>
                </a:cubicBezTo>
                <a:cubicBezTo>
                  <a:pt x="16085" y="6688"/>
                  <a:pt x="16091" y="6688"/>
                  <a:pt x="16096" y="6688"/>
                </a:cubicBezTo>
                <a:cubicBezTo>
                  <a:pt x="16102" y="6688"/>
                  <a:pt x="16102" y="6688"/>
                  <a:pt x="16108" y="6688"/>
                </a:cubicBezTo>
                <a:cubicBezTo>
                  <a:pt x="16114" y="6688"/>
                  <a:pt x="16114" y="6682"/>
                  <a:pt x="16114" y="6676"/>
                </a:cubicBezTo>
                <a:cubicBezTo>
                  <a:pt x="16108" y="6676"/>
                  <a:pt x="16108" y="6676"/>
                  <a:pt x="16102" y="6670"/>
                </a:cubicBezTo>
                <a:cubicBezTo>
                  <a:pt x="16096" y="6670"/>
                  <a:pt x="16096" y="6664"/>
                  <a:pt x="16091" y="6658"/>
                </a:cubicBezTo>
                <a:cubicBezTo>
                  <a:pt x="16085" y="6658"/>
                  <a:pt x="16079" y="6658"/>
                  <a:pt x="16067" y="6658"/>
                </a:cubicBezTo>
                <a:cubicBezTo>
                  <a:pt x="16067" y="6658"/>
                  <a:pt x="16061" y="6658"/>
                  <a:pt x="16055" y="6658"/>
                </a:cubicBezTo>
                <a:lnTo>
                  <a:pt x="16049" y="6658"/>
                </a:lnTo>
                <a:cubicBezTo>
                  <a:pt x="16043" y="6664"/>
                  <a:pt x="16043" y="6670"/>
                  <a:pt x="16037" y="6670"/>
                </a:cubicBezTo>
                <a:cubicBezTo>
                  <a:pt x="16031" y="6676"/>
                  <a:pt x="16025" y="6676"/>
                  <a:pt x="16025" y="6676"/>
                </a:cubicBezTo>
                <a:cubicBezTo>
                  <a:pt x="16019" y="6676"/>
                  <a:pt x="16014" y="6676"/>
                  <a:pt x="16014" y="6676"/>
                </a:cubicBezTo>
                <a:cubicBezTo>
                  <a:pt x="16008" y="6682"/>
                  <a:pt x="16008" y="6688"/>
                  <a:pt x="16002" y="6688"/>
                </a:cubicBezTo>
                <a:cubicBezTo>
                  <a:pt x="15996" y="6688"/>
                  <a:pt x="15990" y="6688"/>
                  <a:pt x="15984" y="6688"/>
                </a:cubicBezTo>
                <a:cubicBezTo>
                  <a:pt x="15984" y="6688"/>
                  <a:pt x="15978" y="6688"/>
                  <a:pt x="15972" y="6694"/>
                </a:cubicBezTo>
                <a:cubicBezTo>
                  <a:pt x="15972" y="6694"/>
                  <a:pt x="15978" y="6700"/>
                  <a:pt x="15972" y="6706"/>
                </a:cubicBezTo>
                <a:cubicBezTo>
                  <a:pt x="15966" y="6706"/>
                  <a:pt x="15954" y="6706"/>
                  <a:pt x="15948" y="6706"/>
                </a:cubicBezTo>
                <a:cubicBezTo>
                  <a:pt x="15942" y="6706"/>
                  <a:pt x="15942" y="6706"/>
                  <a:pt x="15936" y="6706"/>
                </a:cubicBezTo>
                <a:cubicBezTo>
                  <a:pt x="15930" y="6706"/>
                  <a:pt x="15930" y="6718"/>
                  <a:pt x="15925" y="6718"/>
                </a:cubicBezTo>
                <a:cubicBezTo>
                  <a:pt x="15925" y="6724"/>
                  <a:pt x="15919" y="6724"/>
                  <a:pt x="15913" y="6730"/>
                </a:cubicBezTo>
                <a:cubicBezTo>
                  <a:pt x="15913" y="6730"/>
                  <a:pt x="15901" y="6735"/>
                  <a:pt x="15901" y="6741"/>
                </a:cubicBezTo>
                <a:cubicBezTo>
                  <a:pt x="15901" y="6747"/>
                  <a:pt x="15901" y="6747"/>
                  <a:pt x="15901" y="6747"/>
                </a:cubicBezTo>
                <a:cubicBezTo>
                  <a:pt x="15901" y="6753"/>
                  <a:pt x="15907" y="6753"/>
                  <a:pt x="15907" y="6759"/>
                </a:cubicBezTo>
                <a:lnTo>
                  <a:pt x="15901" y="6741"/>
                </a:lnTo>
                <a:close/>
                <a:moveTo>
                  <a:pt x="15877" y="6795"/>
                </a:moveTo>
                <a:lnTo>
                  <a:pt x="15877" y="6795"/>
                </a:lnTo>
                <a:cubicBezTo>
                  <a:pt x="15871" y="6795"/>
                  <a:pt x="15865" y="6801"/>
                  <a:pt x="15853" y="6807"/>
                </a:cubicBezTo>
                <a:cubicBezTo>
                  <a:pt x="15859" y="6813"/>
                  <a:pt x="15859" y="6813"/>
                  <a:pt x="15859" y="6818"/>
                </a:cubicBezTo>
                <a:cubicBezTo>
                  <a:pt x="15895" y="6818"/>
                  <a:pt x="15895" y="6818"/>
                  <a:pt x="15895" y="6818"/>
                </a:cubicBezTo>
                <a:cubicBezTo>
                  <a:pt x="15895" y="6801"/>
                  <a:pt x="15895" y="6801"/>
                  <a:pt x="15895" y="6801"/>
                </a:cubicBezTo>
                <a:cubicBezTo>
                  <a:pt x="15889" y="6789"/>
                  <a:pt x="15889" y="6789"/>
                  <a:pt x="15889" y="6789"/>
                </a:cubicBezTo>
                <a:cubicBezTo>
                  <a:pt x="15883" y="6789"/>
                  <a:pt x="15883" y="6789"/>
                  <a:pt x="15877" y="6795"/>
                </a:cubicBezTo>
                <a:close/>
                <a:moveTo>
                  <a:pt x="15699" y="6676"/>
                </a:moveTo>
                <a:lnTo>
                  <a:pt x="15699" y="6676"/>
                </a:lnTo>
                <a:cubicBezTo>
                  <a:pt x="15705" y="6682"/>
                  <a:pt x="15711" y="6688"/>
                  <a:pt x="15723" y="6694"/>
                </a:cubicBezTo>
                <a:cubicBezTo>
                  <a:pt x="15747" y="6694"/>
                  <a:pt x="15759" y="6694"/>
                  <a:pt x="15782" y="6694"/>
                </a:cubicBezTo>
                <a:cubicBezTo>
                  <a:pt x="15794" y="6694"/>
                  <a:pt x="15794" y="6694"/>
                  <a:pt x="15794" y="6694"/>
                </a:cubicBezTo>
                <a:cubicBezTo>
                  <a:pt x="15812" y="6694"/>
                  <a:pt x="15824" y="6694"/>
                  <a:pt x="15842" y="6694"/>
                </a:cubicBezTo>
                <a:cubicBezTo>
                  <a:pt x="15847" y="6694"/>
                  <a:pt x="15853" y="6688"/>
                  <a:pt x="15853" y="6688"/>
                </a:cubicBezTo>
                <a:cubicBezTo>
                  <a:pt x="15859" y="6688"/>
                  <a:pt x="15865" y="6688"/>
                  <a:pt x="15865" y="6688"/>
                </a:cubicBezTo>
                <a:cubicBezTo>
                  <a:pt x="15871" y="6688"/>
                  <a:pt x="15871" y="6688"/>
                  <a:pt x="15877" y="6688"/>
                </a:cubicBezTo>
                <a:cubicBezTo>
                  <a:pt x="15883" y="6688"/>
                  <a:pt x="15883" y="6682"/>
                  <a:pt x="15889" y="6682"/>
                </a:cubicBezTo>
                <a:cubicBezTo>
                  <a:pt x="15895" y="6676"/>
                  <a:pt x="15895" y="6670"/>
                  <a:pt x="15901" y="6670"/>
                </a:cubicBezTo>
                <a:cubicBezTo>
                  <a:pt x="15907" y="6670"/>
                  <a:pt x="15907" y="6670"/>
                  <a:pt x="15913" y="6670"/>
                </a:cubicBezTo>
                <a:cubicBezTo>
                  <a:pt x="15919" y="6670"/>
                  <a:pt x="15925" y="6670"/>
                  <a:pt x="15936" y="6670"/>
                </a:cubicBezTo>
                <a:cubicBezTo>
                  <a:pt x="15942" y="6670"/>
                  <a:pt x="15942" y="6670"/>
                  <a:pt x="15948" y="6670"/>
                </a:cubicBezTo>
                <a:cubicBezTo>
                  <a:pt x="15954" y="6670"/>
                  <a:pt x="15954" y="6664"/>
                  <a:pt x="15960" y="6658"/>
                </a:cubicBezTo>
                <a:cubicBezTo>
                  <a:pt x="15954" y="6652"/>
                  <a:pt x="15954" y="6652"/>
                  <a:pt x="15954" y="6652"/>
                </a:cubicBezTo>
                <a:cubicBezTo>
                  <a:pt x="15948" y="6652"/>
                  <a:pt x="15948" y="6647"/>
                  <a:pt x="15942" y="6652"/>
                </a:cubicBezTo>
                <a:cubicBezTo>
                  <a:pt x="15936" y="6652"/>
                  <a:pt x="15936" y="6658"/>
                  <a:pt x="15930" y="6658"/>
                </a:cubicBezTo>
                <a:cubicBezTo>
                  <a:pt x="15919" y="6658"/>
                  <a:pt x="15907" y="6658"/>
                  <a:pt x="15895" y="6658"/>
                </a:cubicBezTo>
                <a:cubicBezTo>
                  <a:pt x="15889" y="6658"/>
                  <a:pt x="15877" y="6664"/>
                  <a:pt x="15871" y="6664"/>
                </a:cubicBezTo>
                <a:cubicBezTo>
                  <a:pt x="15859" y="6664"/>
                  <a:pt x="15859" y="6664"/>
                  <a:pt x="15859" y="6664"/>
                </a:cubicBezTo>
                <a:cubicBezTo>
                  <a:pt x="15853" y="6664"/>
                  <a:pt x="15853" y="6664"/>
                  <a:pt x="15847" y="6664"/>
                </a:cubicBezTo>
                <a:cubicBezTo>
                  <a:pt x="15847" y="6664"/>
                  <a:pt x="15842" y="6664"/>
                  <a:pt x="15836" y="6664"/>
                </a:cubicBezTo>
                <a:cubicBezTo>
                  <a:pt x="15830" y="6670"/>
                  <a:pt x="15830" y="6670"/>
                  <a:pt x="15818" y="6670"/>
                </a:cubicBezTo>
                <a:cubicBezTo>
                  <a:pt x="15812" y="6670"/>
                  <a:pt x="15812" y="6670"/>
                  <a:pt x="15806" y="6670"/>
                </a:cubicBezTo>
                <a:cubicBezTo>
                  <a:pt x="15800" y="6670"/>
                  <a:pt x="15794" y="6658"/>
                  <a:pt x="15788" y="6658"/>
                </a:cubicBezTo>
                <a:cubicBezTo>
                  <a:pt x="15782" y="6658"/>
                  <a:pt x="15776" y="6658"/>
                  <a:pt x="15764" y="6652"/>
                </a:cubicBezTo>
                <a:cubicBezTo>
                  <a:pt x="15759" y="6652"/>
                  <a:pt x="15759" y="6652"/>
                  <a:pt x="15747" y="6652"/>
                </a:cubicBezTo>
                <a:cubicBezTo>
                  <a:pt x="15741" y="6652"/>
                  <a:pt x="15741" y="6652"/>
                  <a:pt x="15735" y="6652"/>
                </a:cubicBezTo>
                <a:cubicBezTo>
                  <a:pt x="15729" y="6658"/>
                  <a:pt x="15723" y="6658"/>
                  <a:pt x="15717" y="6658"/>
                </a:cubicBezTo>
                <a:cubicBezTo>
                  <a:pt x="15711" y="6664"/>
                  <a:pt x="15711" y="6670"/>
                  <a:pt x="15705" y="6670"/>
                </a:cubicBezTo>
                <a:cubicBezTo>
                  <a:pt x="15687" y="6670"/>
                  <a:pt x="15687" y="6670"/>
                  <a:pt x="15687" y="6670"/>
                </a:cubicBezTo>
                <a:lnTo>
                  <a:pt x="15699" y="6676"/>
                </a:lnTo>
                <a:close/>
                <a:moveTo>
                  <a:pt x="15676" y="6712"/>
                </a:moveTo>
                <a:lnTo>
                  <a:pt x="15676" y="6712"/>
                </a:lnTo>
                <a:cubicBezTo>
                  <a:pt x="15670" y="6718"/>
                  <a:pt x="15664" y="6718"/>
                  <a:pt x="15658" y="6724"/>
                </a:cubicBezTo>
                <a:cubicBezTo>
                  <a:pt x="15658" y="6730"/>
                  <a:pt x="15658" y="6730"/>
                  <a:pt x="15664" y="6735"/>
                </a:cubicBezTo>
                <a:cubicBezTo>
                  <a:pt x="15664" y="6741"/>
                  <a:pt x="15670" y="6741"/>
                  <a:pt x="15670" y="6741"/>
                </a:cubicBezTo>
                <a:cubicBezTo>
                  <a:pt x="15676" y="6747"/>
                  <a:pt x="15676" y="6753"/>
                  <a:pt x="15676" y="6753"/>
                </a:cubicBezTo>
                <a:cubicBezTo>
                  <a:pt x="15681" y="6759"/>
                  <a:pt x="15681" y="6765"/>
                  <a:pt x="15687" y="6765"/>
                </a:cubicBezTo>
                <a:cubicBezTo>
                  <a:pt x="15693" y="6771"/>
                  <a:pt x="15693" y="6771"/>
                  <a:pt x="15699" y="6771"/>
                </a:cubicBezTo>
                <a:cubicBezTo>
                  <a:pt x="15711" y="6771"/>
                  <a:pt x="15717" y="6771"/>
                  <a:pt x="15723" y="6771"/>
                </a:cubicBezTo>
                <a:cubicBezTo>
                  <a:pt x="15741" y="6771"/>
                  <a:pt x="15747" y="6771"/>
                  <a:pt x="15759" y="6765"/>
                </a:cubicBezTo>
                <a:cubicBezTo>
                  <a:pt x="15759" y="6753"/>
                  <a:pt x="15759" y="6753"/>
                  <a:pt x="15759" y="6753"/>
                </a:cubicBezTo>
                <a:cubicBezTo>
                  <a:pt x="15753" y="6753"/>
                  <a:pt x="15753" y="6753"/>
                  <a:pt x="15747" y="6753"/>
                </a:cubicBezTo>
                <a:cubicBezTo>
                  <a:pt x="15741" y="6753"/>
                  <a:pt x="15735" y="6747"/>
                  <a:pt x="15735" y="6747"/>
                </a:cubicBezTo>
                <a:cubicBezTo>
                  <a:pt x="15729" y="6741"/>
                  <a:pt x="15735" y="6735"/>
                  <a:pt x="15729" y="6735"/>
                </a:cubicBezTo>
                <a:cubicBezTo>
                  <a:pt x="15729" y="6735"/>
                  <a:pt x="15723" y="6735"/>
                  <a:pt x="15717" y="6730"/>
                </a:cubicBezTo>
                <a:cubicBezTo>
                  <a:pt x="15717" y="6730"/>
                  <a:pt x="15711" y="6730"/>
                  <a:pt x="15705" y="6730"/>
                </a:cubicBezTo>
                <a:cubicBezTo>
                  <a:pt x="15699" y="6730"/>
                  <a:pt x="15699" y="6724"/>
                  <a:pt x="15699" y="6718"/>
                </a:cubicBezTo>
                <a:cubicBezTo>
                  <a:pt x="15693" y="6718"/>
                  <a:pt x="15681" y="6712"/>
                  <a:pt x="15676" y="6712"/>
                </a:cubicBezTo>
                <a:close/>
                <a:moveTo>
                  <a:pt x="15533" y="6664"/>
                </a:moveTo>
                <a:lnTo>
                  <a:pt x="15533" y="6664"/>
                </a:lnTo>
                <a:cubicBezTo>
                  <a:pt x="15527" y="6664"/>
                  <a:pt x="15515" y="6670"/>
                  <a:pt x="15515" y="6676"/>
                </a:cubicBezTo>
                <a:cubicBezTo>
                  <a:pt x="15515" y="6682"/>
                  <a:pt x="15521" y="6682"/>
                  <a:pt x="15527" y="6688"/>
                </a:cubicBezTo>
                <a:cubicBezTo>
                  <a:pt x="15533" y="6700"/>
                  <a:pt x="15545" y="6694"/>
                  <a:pt x="15563" y="6694"/>
                </a:cubicBezTo>
                <a:cubicBezTo>
                  <a:pt x="15569" y="6694"/>
                  <a:pt x="15575" y="6694"/>
                  <a:pt x="15581" y="6694"/>
                </a:cubicBezTo>
                <a:cubicBezTo>
                  <a:pt x="15587" y="6688"/>
                  <a:pt x="15592" y="6688"/>
                  <a:pt x="15592" y="6688"/>
                </a:cubicBezTo>
                <a:cubicBezTo>
                  <a:pt x="15598" y="6682"/>
                  <a:pt x="15598" y="6676"/>
                  <a:pt x="15604" y="6676"/>
                </a:cubicBezTo>
                <a:cubicBezTo>
                  <a:pt x="15610" y="6670"/>
                  <a:pt x="15622" y="6676"/>
                  <a:pt x="15628" y="6676"/>
                </a:cubicBezTo>
                <a:cubicBezTo>
                  <a:pt x="15640" y="6676"/>
                  <a:pt x="15646" y="6676"/>
                  <a:pt x="15658" y="6676"/>
                </a:cubicBezTo>
                <a:lnTo>
                  <a:pt x="15664" y="6676"/>
                </a:lnTo>
                <a:lnTo>
                  <a:pt x="15664" y="6676"/>
                </a:lnTo>
                <a:cubicBezTo>
                  <a:pt x="15658" y="6670"/>
                  <a:pt x="15664" y="6664"/>
                  <a:pt x="15664" y="6658"/>
                </a:cubicBezTo>
                <a:cubicBezTo>
                  <a:pt x="15652" y="6658"/>
                  <a:pt x="15646" y="6664"/>
                  <a:pt x="15640" y="6658"/>
                </a:cubicBezTo>
                <a:cubicBezTo>
                  <a:pt x="15634" y="6658"/>
                  <a:pt x="15634" y="6658"/>
                  <a:pt x="15628" y="6652"/>
                </a:cubicBezTo>
                <a:cubicBezTo>
                  <a:pt x="15622" y="6652"/>
                  <a:pt x="15616" y="6658"/>
                  <a:pt x="15616" y="6652"/>
                </a:cubicBezTo>
                <a:cubicBezTo>
                  <a:pt x="15610" y="6652"/>
                  <a:pt x="15604" y="6652"/>
                  <a:pt x="15598" y="6652"/>
                </a:cubicBezTo>
                <a:cubicBezTo>
                  <a:pt x="15587" y="6652"/>
                  <a:pt x="15587" y="6652"/>
                  <a:pt x="15581" y="6652"/>
                </a:cubicBezTo>
                <a:cubicBezTo>
                  <a:pt x="15575" y="6652"/>
                  <a:pt x="15569" y="6658"/>
                  <a:pt x="15569" y="6658"/>
                </a:cubicBezTo>
                <a:cubicBezTo>
                  <a:pt x="15563" y="6658"/>
                  <a:pt x="15563" y="6664"/>
                  <a:pt x="15557" y="6664"/>
                </a:cubicBezTo>
                <a:cubicBezTo>
                  <a:pt x="15551" y="6664"/>
                  <a:pt x="15545" y="6664"/>
                  <a:pt x="15533" y="6664"/>
                </a:cubicBezTo>
                <a:close/>
                <a:moveTo>
                  <a:pt x="14917" y="6569"/>
                </a:moveTo>
                <a:lnTo>
                  <a:pt x="14917" y="6569"/>
                </a:lnTo>
                <a:cubicBezTo>
                  <a:pt x="14917" y="6581"/>
                  <a:pt x="14917" y="6581"/>
                  <a:pt x="14917" y="6581"/>
                </a:cubicBezTo>
                <a:cubicBezTo>
                  <a:pt x="14952" y="6581"/>
                  <a:pt x="14952" y="6581"/>
                  <a:pt x="14952" y="6581"/>
                </a:cubicBezTo>
                <a:cubicBezTo>
                  <a:pt x="14952" y="6605"/>
                  <a:pt x="14952" y="6605"/>
                  <a:pt x="14952" y="6605"/>
                </a:cubicBezTo>
                <a:cubicBezTo>
                  <a:pt x="14958" y="6605"/>
                  <a:pt x="14964" y="6605"/>
                  <a:pt x="14970" y="6605"/>
                </a:cubicBezTo>
                <a:cubicBezTo>
                  <a:pt x="14976" y="6605"/>
                  <a:pt x="14982" y="6605"/>
                  <a:pt x="14982" y="6605"/>
                </a:cubicBezTo>
                <a:cubicBezTo>
                  <a:pt x="14994" y="6611"/>
                  <a:pt x="14994" y="6611"/>
                  <a:pt x="14994" y="6611"/>
                </a:cubicBezTo>
                <a:cubicBezTo>
                  <a:pt x="15000" y="6617"/>
                  <a:pt x="15000" y="6623"/>
                  <a:pt x="15005" y="6623"/>
                </a:cubicBezTo>
                <a:cubicBezTo>
                  <a:pt x="15005" y="6629"/>
                  <a:pt x="15012" y="6635"/>
                  <a:pt x="15017" y="6635"/>
                </a:cubicBezTo>
                <a:cubicBezTo>
                  <a:pt x="15023" y="6641"/>
                  <a:pt x="15023" y="6641"/>
                  <a:pt x="15035" y="6641"/>
                </a:cubicBezTo>
                <a:cubicBezTo>
                  <a:pt x="15047" y="6641"/>
                  <a:pt x="15047" y="6629"/>
                  <a:pt x="15059" y="6629"/>
                </a:cubicBezTo>
                <a:cubicBezTo>
                  <a:pt x="15065" y="6629"/>
                  <a:pt x="15071" y="6629"/>
                  <a:pt x="15071" y="6629"/>
                </a:cubicBezTo>
                <a:cubicBezTo>
                  <a:pt x="15083" y="6629"/>
                  <a:pt x="15089" y="6629"/>
                  <a:pt x="15094" y="6629"/>
                </a:cubicBezTo>
                <a:cubicBezTo>
                  <a:pt x="15106" y="6629"/>
                  <a:pt x="15112" y="6623"/>
                  <a:pt x="15118" y="6623"/>
                </a:cubicBezTo>
                <a:cubicBezTo>
                  <a:pt x="15130" y="6623"/>
                  <a:pt x="15136" y="6623"/>
                  <a:pt x="15142" y="6629"/>
                </a:cubicBezTo>
                <a:cubicBezTo>
                  <a:pt x="15148" y="6629"/>
                  <a:pt x="15148" y="6635"/>
                  <a:pt x="15148" y="6641"/>
                </a:cubicBezTo>
                <a:cubicBezTo>
                  <a:pt x="15154" y="6641"/>
                  <a:pt x="15154" y="6647"/>
                  <a:pt x="15160" y="6647"/>
                </a:cubicBezTo>
                <a:cubicBezTo>
                  <a:pt x="15166" y="6647"/>
                  <a:pt x="15166" y="6647"/>
                  <a:pt x="15171" y="6647"/>
                </a:cubicBezTo>
                <a:cubicBezTo>
                  <a:pt x="15183" y="6647"/>
                  <a:pt x="15189" y="6647"/>
                  <a:pt x="15195" y="6647"/>
                </a:cubicBezTo>
                <a:cubicBezTo>
                  <a:pt x="15207" y="6647"/>
                  <a:pt x="15213" y="6647"/>
                  <a:pt x="15225" y="6647"/>
                </a:cubicBezTo>
                <a:cubicBezTo>
                  <a:pt x="15237" y="6652"/>
                  <a:pt x="15237" y="6658"/>
                  <a:pt x="15249" y="6664"/>
                </a:cubicBezTo>
                <a:cubicBezTo>
                  <a:pt x="15255" y="6664"/>
                  <a:pt x="15255" y="6670"/>
                  <a:pt x="15260" y="6670"/>
                </a:cubicBezTo>
                <a:cubicBezTo>
                  <a:pt x="15260" y="6670"/>
                  <a:pt x="15266" y="6670"/>
                  <a:pt x="15272" y="6670"/>
                </a:cubicBezTo>
                <a:cubicBezTo>
                  <a:pt x="15284" y="6676"/>
                  <a:pt x="15290" y="6676"/>
                  <a:pt x="15296" y="6676"/>
                </a:cubicBezTo>
                <a:cubicBezTo>
                  <a:pt x="15296" y="6670"/>
                  <a:pt x="15296" y="6670"/>
                  <a:pt x="15296" y="6664"/>
                </a:cubicBezTo>
                <a:cubicBezTo>
                  <a:pt x="15296" y="6658"/>
                  <a:pt x="15302" y="6658"/>
                  <a:pt x="15302" y="6652"/>
                </a:cubicBezTo>
                <a:cubicBezTo>
                  <a:pt x="15308" y="6652"/>
                  <a:pt x="15314" y="6652"/>
                  <a:pt x="15314" y="6652"/>
                </a:cubicBezTo>
                <a:cubicBezTo>
                  <a:pt x="15320" y="6652"/>
                  <a:pt x="15320" y="6658"/>
                  <a:pt x="15326" y="6658"/>
                </a:cubicBezTo>
                <a:cubicBezTo>
                  <a:pt x="15332" y="6664"/>
                  <a:pt x="15332" y="6658"/>
                  <a:pt x="15337" y="6658"/>
                </a:cubicBezTo>
                <a:cubicBezTo>
                  <a:pt x="15349" y="6658"/>
                  <a:pt x="15349" y="6658"/>
                  <a:pt x="15349" y="6658"/>
                </a:cubicBezTo>
                <a:cubicBezTo>
                  <a:pt x="15355" y="6658"/>
                  <a:pt x="15361" y="6652"/>
                  <a:pt x="15367" y="6652"/>
                </a:cubicBezTo>
                <a:cubicBezTo>
                  <a:pt x="15373" y="6652"/>
                  <a:pt x="15379" y="6658"/>
                  <a:pt x="15385" y="6658"/>
                </a:cubicBezTo>
                <a:cubicBezTo>
                  <a:pt x="15391" y="6664"/>
                  <a:pt x="15397" y="6664"/>
                  <a:pt x="15397" y="6664"/>
                </a:cubicBezTo>
                <a:cubicBezTo>
                  <a:pt x="15403" y="6664"/>
                  <a:pt x="15403" y="6670"/>
                  <a:pt x="15409" y="6676"/>
                </a:cubicBezTo>
                <a:cubicBezTo>
                  <a:pt x="15415" y="6682"/>
                  <a:pt x="15421" y="6688"/>
                  <a:pt x="15426" y="6688"/>
                </a:cubicBezTo>
                <a:cubicBezTo>
                  <a:pt x="15438" y="6694"/>
                  <a:pt x="15444" y="6694"/>
                  <a:pt x="15456" y="6694"/>
                </a:cubicBezTo>
                <a:cubicBezTo>
                  <a:pt x="15468" y="6694"/>
                  <a:pt x="15468" y="6694"/>
                  <a:pt x="15468" y="6694"/>
                </a:cubicBezTo>
                <a:cubicBezTo>
                  <a:pt x="15474" y="6694"/>
                  <a:pt x="15474" y="6688"/>
                  <a:pt x="15480" y="6688"/>
                </a:cubicBezTo>
                <a:cubicBezTo>
                  <a:pt x="15474" y="6676"/>
                  <a:pt x="15468" y="6670"/>
                  <a:pt x="15468" y="6664"/>
                </a:cubicBezTo>
                <a:cubicBezTo>
                  <a:pt x="15462" y="6658"/>
                  <a:pt x="15462" y="6652"/>
                  <a:pt x="15456" y="6652"/>
                </a:cubicBezTo>
                <a:cubicBezTo>
                  <a:pt x="15450" y="6652"/>
                  <a:pt x="15450" y="6652"/>
                  <a:pt x="15444" y="6652"/>
                </a:cubicBezTo>
                <a:cubicBezTo>
                  <a:pt x="15432" y="6647"/>
                  <a:pt x="15426" y="6641"/>
                  <a:pt x="15426" y="6629"/>
                </a:cubicBezTo>
                <a:cubicBezTo>
                  <a:pt x="15337" y="6629"/>
                  <a:pt x="15337" y="6629"/>
                  <a:pt x="15337" y="6629"/>
                </a:cubicBezTo>
                <a:cubicBezTo>
                  <a:pt x="15337" y="6629"/>
                  <a:pt x="15332" y="6623"/>
                  <a:pt x="15337" y="6617"/>
                </a:cubicBezTo>
                <a:cubicBezTo>
                  <a:pt x="15337" y="6611"/>
                  <a:pt x="15337" y="6611"/>
                  <a:pt x="15344" y="6605"/>
                </a:cubicBezTo>
                <a:lnTo>
                  <a:pt x="15349" y="6605"/>
                </a:lnTo>
                <a:cubicBezTo>
                  <a:pt x="15361" y="6599"/>
                  <a:pt x="15367" y="6605"/>
                  <a:pt x="15373" y="6605"/>
                </a:cubicBezTo>
                <a:cubicBezTo>
                  <a:pt x="15385" y="6605"/>
                  <a:pt x="15391" y="6599"/>
                  <a:pt x="15397" y="6593"/>
                </a:cubicBezTo>
                <a:cubicBezTo>
                  <a:pt x="15391" y="6593"/>
                  <a:pt x="15385" y="6593"/>
                  <a:pt x="15373" y="6587"/>
                </a:cubicBezTo>
                <a:cubicBezTo>
                  <a:pt x="15373" y="6587"/>
                  <a:pt x="15367" y="6587"/>
                  <a:pt x="15361" y="6581"/>
                </a:cubicBezTo>
                <a:cubicBezTo>
                  <a:pt x="15361" y="6581"/>
                  <a:pt x="15355" y="6587"/>
                  <a:pt x="15349" y="6581"/>
                </a:cubicBezTo>
                <a:cubicBezTo>
                  <a:pt x="15344" y="6581"/>
                  <a:pt x="15337" y="6575"/>
                  <a:pt x="15326" y="6575"/>
                </a:cubicBezTo>
                <a:cubicBezTo>
                  <a:pt x="15320" y="6575"/>
                  <a:pt x="15314" y="6581"/>
                  <a:pt x="15302" y="6581"/>
                </a:cubicBezTo>
                <a:cubicBezTo>
                  <a:pt x="15296" y="6581"/>
                  <a:pt x="15296" y="6575"/>
                  <a:pt x="15290" y="6575"/>
                </a:cubicBezTo>
                <a:cubicBezTo>
                  <a:pt x="15278" y="6575"/>
                  <a:pt x="15266" y="6581"/>
                  <a:pt x="15255" y="6575"/>
                </a:cubicBezTo>
                <a:cubicBezTo>
                  <a:pt x="15249" y="6575"/>
                  <a:pt x="15243" y="6569"/>
                  <a:pt x="15231" y="6563"/>
                </a:cubicBezTo>
                <a:cubicBezTo>
                  <a:pt x="15225" y="6563"/>
                  <a:pt x="15219" y="6558"/>
                  <a:pt x="15207" y="6558"/>
                </a:cubicBezTo>
                <a:lnTo>
                  <a:pt x="14917" y="6569"/>
                </a:lnTo>
                <a:close/>
                <a:moveTo>
                  <a:pt x="14739" y="6486"/>
                </a:moveTo>
                <a:lnTo>
                  <a:pt x="14739" y="6486"/>
                </a:lnTo>
                <a:cubicBezTo>
                  <a:pt x="14739" y="6486"/>
                  <a:pt x="14733" y="6492"/>
                  <a:pt x="14733" y="6498"/>
                </a:cubicBezTo>
                <a:lnTo>
                  <a:pt x="14733" y="6504"/>
                </a:lnTo>
                <a:cubicBezTo>
                  <a:pt x="14745" y="6516"/>
                  <a:pt x="14745" y="6516"/>
                  <a:pt x="14745" y="6516"/>
                </a:cubicBezTo>
                <a:cubicBezTo>
                  <a:pt x="14745" y="6504"/>
                  <a:pt x="14745" y="6504"/>
                  <a:pt x="14745" y="6504"/>
                </a:cubicBezTo>
                <a:cubicBezTo>
                  <a:pt x="14745" y="6498"/>
                  <a:pt x="14739" y="6498"/>
                  <a:pt x="14739" y="6498"/>
                </a:cubicBezTo>
                <a:lnTo>
                  <a:pt x="14739" y="6486"/>
                </a:lnTo>
                <a:close/>
                <a:moveTo>
                  <a:pt x="15148" y="6095"/>
                </a:moveTo>
                <a:lnTo>
                  <a:pt x="15148" y="6095"/>
                </a:lnTo>
                <a:cubicBezTo>
                  <a:pt x="15136" y="6095"/>
                  <a:pt x="15136" y="6095"/>
                  <a:pt x="15136" y="6095"/>
                </a:cubicBezTo>
                <a:cubicBezTo>
                  <a:pt x="15130" y="6095"/>
                  <a:pt x="15130" y="6095"/>
                  <a:pt x="15124" y="6101"/>
                </a:cubicBezTo>
                <a:cubicBezTo>
                  <a:pt x="15124" y="6119"/>
                  <a:pt x="15124" y="6131"/>
                  <a:pt x="15118" y="6142"/>
                </a:cubicBezTo>
                <a:cubicBezTo>
                  <a:pt x="15118" y="6149"/>
                  <a:pt x="15106" y="6149"/>
                  <a:pt x="15106" y="6154"/>
                </a:cubicBezTo>
                <a:cubicBezTo>
                  <a:pt x="15106" y="6154"/>
                  <a:pt x="15106" y="6160"/>
                  <a:pt x="15106" y="6166"/>
                </a:cubicBezTo>
                <a:cubicBezTo>
                  <a:pt x="15100" y="6172"/>
                  <a:pt x="15106" y="6178"/>
                  <a:pt x="15106" y="6190"/>
                </a:cubicBezTo>
                <a:cubicBezTo>
                  <a:pt x="15106" y="6202"/>
                  <a:pt x="15100" y="6208"/>
                  <a:pt x="15106" y="6214"/>
                </a:cubicBezTo>
                <a:cubicBezTo>
                  <a:pt x="15106" y="6220"/>
                  <a:pt x="15106" y="6226"/>
                  <a:pt x="15106" y="6226"/>
                </a:cubicBezTo>
                <a:cubicBezTo>
                  <a:pt x="15112" y="6231"/>
                  <a:pt x="15112" y="6231"/>
                  <a:pt x="15118" y="6237"/>
                </a:cubicBezTo>
                <a:cubicBezTo>
                  <a:pt x="15124" y="6243"/>
                  <a:pt x="15136" y="6243"/>
                  <a:pt x="15142" y="6249"/>
                </a:cubicBezTo>
                <a:cubicBezTo>
                  <a:pt x="15148" y="6249"/>
                  <a:pt x="15148" y="6255"/>
                  <a:pt x="15148" y="6261"/>
                </a:cubicBezTo>
                <a:cubicBezTo>
                  <a:pt x="15154" y="6261"/>
                  <a:pt x="15160" y="6261"/>
                  <a:pt x="15160" y="6267"/>
                </a:cubicBezTo>
                <a:cubicBezTo>
                  <a:pt x="15166" y="6273"/>
                  <a:pt x="15160" y="6279"/>
                  <a:pt x="15160" y="6285"/>
                </a:cubicBezTo>
                <a:cubicBezTo>
                  <a:pt x="15160" y="6285"/>
                  <a:pt x="15160" y="6285"/>
                  <a:pt x="15160" y="6291"/>
                </a:cubicBezTo>
                <a:cubicBezTo>
                  <a:pt x="15160" y="6303"/>
                  <a:pt x="15160" y="6303"/>
                  <a:pt x="15160" y="6303"/>
                </a:cubicBezTo>
                <a:cubicBezTo>
                  <a:pt x="15160" y="6309"/>
                  <a:pt x="15154" y="6309"/>
                  <a:pt x="15154" y="6320"/>
                </a:cubicBezTo>
                <a:cubicBezTo>
                  <a:pt x="15154" y="6326"/>
                  <a:pt x="15160" y="6332"/>
                  <a:pt x="15160" y="6338"/>
                </a:cubicBezTo>
                <a:lnTo>
                  <a:pt x="15160" y="6344"/>
                </a:lnTo>
                <a:cubicBezTo>
                  <a:pt x="15166" y="6350"/>
                  <a:pt x="15166" y="6356"/>
                  <a:pt x="15171" y="6356"/>
                </a:cubicBezTo>
                <a:cubicBezTo>
                  <a:pt x="15171" y="6362"/>
                  <a:pt x="15178" y="6362"/>
                  <a:pt x="15183" y="6362"/>
                </a:cubicBezTo>
                <a:cubicBezTo>
                  <a:pt x="15189" y="6368"/>
                  <a:pt x="15195" y="6368"/>
                  <a:pt x="15201" y="6368"/>
                </a:cubicBezTo>
                <a:cubicBezTo>
                  <a:pt x="15213" y="6368"/>
                  <a:pt x="15219" y="6368"/>
                  <a:pt x="15231" y="6368"/>
                </a:cubicBezTo>
                <a:cubicBezTo>
                  <a:pt x="15231" y="6368"/>
                  <a:pt x="15237" y="6368"/>
                  <a:pt x="15243" y="6368"/>
                </a:cubicBezTo>
                <a:cubicBezTo>
                  <a:pt x="15243" y="6374"/>
                  <a:pt x="15243" y="6380"/>
                  <a:pt x="15243" y="6380"/>
                </a:cubicBezTo>
                <a:cubicBezTo>
                  <a:pt x="15249" y="6386"/>
                  <a:pt x="15255" y="6397"/>
                  <a:pt x="15266" y="6397"/>
                </a:cubicBezTo>
                <a:cubicBezTo>
                  <a:pt x="15272" y="6397"/>
                  <a:pt x="15278" y="6397"/>
                  <a:pt x="15284" y="6397"/>
                </a:cubicBezTo>
                <a:cubicBezTo>
                  <a:pt x="15296" y="6397"/>
                  <a:pt x="15302" y="6397"/>
                  <a:pt x="15308" y="6397"/>
                </a:cubicBezTo>
                <a:cubicBezTo>
                  <a:pt x="15320" y="6397"/>
                  <a:pt x="15326" y="6386"/>
                  <a:pt x="15337" y="6386"/>
                </a:cubicBezTo>
                <a:cubicBezTo>
                  <a:pt x="15344" y="6386"/>
                  <a:pt x="15349" y="6386"/>
                  <a:pt x="15355" y="6386"/>
                </a:cubicBezTo>
                <a:cubicBezTo>
                  <a:pt x="15361" y="6392"/>
                  <a:pt x="15361" y="6392"/>
                  <a:pt x="15367" y="6397"/>
                </a:cubicBezTo>
                <a:cubicBezTo>
                  <a:pt x="15373" y="6397"/>
                  <a:pt x="15367" y="6409"/>
                  <a:pt x="15373" y="6409"/>
                </a:cubicBezTo>
                <a:cubicBezTo>
                  <a:pt x="15385" y="6409"/>
                  <a:pt x="15385" y="6397"/>
                  <a:pt x="15391" y="6397"/>
                </a:cubicBezTo>
                <a:cubicBezTo>
                  <a:pt x="15403" y="6397"/>
                  <a:pt x="15415" y="6409"/>
                  <a:pt x="15421" y="6415"/>
                </a:cubicBezTo>
                <a:cubicBezTo>
                  <a:pt x="15426" y="6421"/>
                  <a:pt x="15426" y="6427"/>
                  <a:pt x="15432" y="6427"/>
                </a:cubicBezTo>
                <a:cubicBezTo>
                  <a:pt x="15438" y="6427"/>
                  <a:pt x="15438" y="6427"/>
                  <a:pt x="15444" y="6427"/>
                </a:cubicBezTo>
                <a:cubicBezTo>
                  <a:pt x="15450" y="6433"/>
                  <a:pt x="15456" y="6427"/>
                  <a:pt x="15462" y="6427"/>
                </a:cubicBezTo>
                <a:cubicBezTo>
                  <a:pt x="15480" y="6427"/>
                  <a:pt x="15480" y="6427"/>
                  <a:pt x="15480" y="6427"/>
                </a:cubicBezTo>
                <a:cubicBezTo>
                  <a:pt x="15480" y="6427"/>
                  <a:pt x="15480" y="6427"/>
                  <a:pt x="15486" y="6427"/>
                </a:cubicBezTo>
                <a:cubicBezTo>
                  <a:pt x="15486" y="6403"/>
                  <a:pt x="15486" y="6403"/>
                  <a:pt x="15486" y="6403"/>
                </a:cubicBezTo>
                <a:cubicBezTo>
                  <a:pt x="15486" y="6397"/>
                  <a:pt x="15486" y="6397"/>
                  <a:pt x="15486" y="6392"/>
                </a:cubicBezTo>
                <a:cubicBezTo>
                  <a:pt x="15492" y="6392"/>
                  <a:pt x="15492" y="6392"/>
                  <a:pt x="15498" y="6386"/>
                </a:cubicBezTo>
                <a:cubicBezTo>
                  <a:pt x="15504" y="6386"/>
                  <a:pt x="15504" y="6386"/>
                  <a:pt x="15510" y="6380"/>
                </a:cubicBezTo>
                <a:cubicBezTo>
                  <a:pt x="15515" y="6380"/>
                  <a:pt x="15515" y="6374"/>
                  <a:pt x="15515" y="6362"/>
                </a:cubicBezTo>
                <a:cubicBezTo>
                  <a:pt x="15515" y="6356"/>
                  <a:pt x="15515" y="6350"/>
                  <a:pt x="15515" y="6344"/>
                </a:cubicBezTo>
                <a:cubicBezTo>
                  <a:pt x="15515" y="6344"/>
                  <a:pt x="15510" y="6338"/>
                  <a:pt x="15504" y="6338"/>
                </a:cubicBezTo>
                <a:cubicBezTo>
                  <a:pt x="15504" y="6332"/>
                  <a:pt x="15504" y="6326"/>
                  <a:pt x="15504" y="6320"/>
                </a:cubicBezTo>
                <a:cubicBezTo>
                  <a:pt x="15504" y="6315"/>
                  <a:pt x="15510" y="6315"/>
                  <a:pt x="15510" y="6309"/>
                </a:cubicBezTo>
                <a:cubicBezTo>
                  <a:pt x="15510" y="6309"/>
                  <a:pt x="15515" y="6303"/>
                  <a:pt x="15521" y="6303"/>
                </a:cubicBezTo>
                <a:cubicBezTo>
                  <a:pt x="15521" y="6297"/>
                  <a:pt x="15527" y="6291"/>
                  <a:pt x="15527" y="6291"/>
                </a:cubicBezTo>
                <a:cubicBezTo>
                  <a:pt x="15527" y="6285"/>
                  <a:pt x="15533" y="6279"/>
                  <a:pt x="15533" y="6273"/>
                </a:cubicBezTo>
                <a:cubicBezTo>
                  <a:pt x="15539" y="6261"/>
                  <a:pt x="15539" y="6255"/>
                  <a:pt x="15545" y="6243"/>
                </a:cubicBezTo>
                <a:cubicBezTo>
                  <a:pt x="15581" y="6243"/>
                  <a:pt x="15581" y="6243"/>
                  <a:pt x="15581" y="6243"/>
                </a:cubicBezTo>
                <a:cubicBezTo>
                  <a:pt x="15581" y="6184"/>
                  <a:pt x="15581" y="6184"/>
                  <a:pt x="15581" y="6184"/>
                </a:cubicBezTo>
                <a:cubicBezTo>
                  <a:pt x="15592" y="6184"/>
                  <a:pt x="15598" y="6184"/>
                  <a:pt x="15616" y="6184"/>
                </a:cubicBezTo>
                <a:cubicBezTo>
                  <a:pt x="15622" y="6184"/>
                  <a:pt x="15622" y="6178"/>
                  <a:pt x="15628" y="6178"/>
                </a:cubicBezTo>
                <a:cubicBezTo>
                  <a:pt x="15634" y="6178"/>
                  <a:pt x="15640" y="6172"/>
                  <a:pt x="15640" y="6166"/>
                </a:cubicBezTo>
                <a:cubicBezTo>
                  <a:pt x="15640" y="6166"/>
                  <a:pt x="15646" y="6160"/>
                  <a:pt x="15646" y="6154"/>
                </a:cubicBezTo>
                <a:cubicBezTo>
                  <a:pt x="15640" y="6154"/>
                  <a:pt x="15640" y="6142"/>
                  <a:pt x="15640" y="6142"/>
                </a:cubicBezTo>
                <a:cubicBezTo>
                  <a:pt x="15634" y="6142"/>
                  <a:pt x="15628" y="6142"/>
                  <a:pt x="15622" y="6142"/>
                </a:cubicBezTo>
                <a:cubicBezTo>
                  <a:pt x="15622" y="6142"/>
                  <a:pt x="15616" y="6142"/>
                  <a:pt x="15610" y="6142"/>
                </a:cubicBezTo>
                <a:cubicBezTo>
                  <a:pt x="15604" y="6142"/>
                  <a:pt x="15598" y="6142"/>
                  <a:pt x="15587" y="6142"/>
                </a:cubicBezTo>
                <a:cubicBezTo>
                  <a:pt x="15587" y="6137"/>
                  <a:pt x="15581" y="6131"/>
                  <a:pt x="15581" y="6125"/>
                </a:cubicBezTo>
                <a:cubicBezTo>
                  <a:pt x="15581" y="6119"/>
                  <a:pt x="15587" y="6119"/>
                  <a:pt x="15587" y="6113"/>
                </a:cubicBezTo>
                <a:cubicBezTo>
                  <a:pt x="15587" y="6095"/>
                  <a:pt x="15587" y="6095"/>
                  <a:pt x="15587" y="6095"/>
                </a:cubicBezTo>
                <a:cubicBezTo>
                  <a:pt x="15587" y="6089"/>
                  <a:pt x="15592" y="6083"/>
                  <a:pt x="15587" y="6077"/>
                </a:cubicBezTo>
                <a:cubicBezTo>
                  <a:pt x="15587" y="6071"/>
                  <a:pt x="15587" y="6071"/>
                  <a:pt x="15581" y="6065"/>
                </a:cubicBezTo>
                <a:cubicBezTo>
                  <a:pt x="15581" y="6060"/>
                  <a:pt x="15575" y="6054"/>
                  <a:pt x="15575" y="6048"/>
                </a:cubicBezTo>
                <a:cubicBezTo>
                  <a:pt x="15575" y="5988"/>
                  <a:pt x="15575" y="5988"/>
                  <a:pt x="15575" y="5988"/>
                </a:cubicBezTo>
                <a:cubicBezTo>
                  <a:pt x="15587" y="5988"/>
                  <a:pt x="15592" y="5988"/>
                  <a:pt x="15604" y="5988"/>
                </a:cubicBezTo>
                <a:cubicBezTo>
                  <a:pt x="15610" y="5988"/>
                  <a:pt x="15616" y="5988"/>
                  <a:pt x="15616" y="5988"/>
                </a:cubicBezTo>
                <a:cubicBezTo>
                  <a:pt x="15616" y="5983"/>
                  <a:pt x="15616" y="5976"/>
                  <a:pt x="15616" y="5971"/>
                </a:cubicBezTo>
                <a:cubicBezTo>
                  <a:pt x="15616" y="5971"/>
                  <a:pt x="15616" y="5965"/>
                  <a:pt x="15616" y="5959"/>
                </a:cubicBezTo>
                <a:cubicBezTo>
                  <a:pt x="15622" y="5959"/>
                  <a:pt x="15622" y="5953"/>
                  <a:pt x="15628" y="5953"/>
                </a:cubicBezTo>
                <a:cubicBezTo>
                  <a:pt x="15628" y="5947"/>
                  <a:pt x="15634" y="5953"/>
                  <a:pt x="15640" y="5953"/>
                </a:cubicBezTo>
                <a:cubicBezTo>
                  <a:pt x="15640" y="5947"/>
                  <a:pt x="15646" y="5941"/>
                  <a:pt x="15652" y="5941"/>
                </a:cubicBezTo>
                <a:cubicBezTo>
                  <a:pt x="15658" y="5935"/>
                  <a:pt x="15664" y="5935"/>
                  <a:pt x="15670" y="5929"/>
                </a:cubicBezTo>
                <a:cubicBezTo>
                  <a:pt x="15670" y="5923"/>
                  <a:pt x="15670" y="5911"/>
                  <a:pt x="15664" y="5905"/>
                </a:cubicBezTo>
                <a:cubicBezTo>
                  <a:pt x="15658" y="5899"/>
                  <a:pt x="15652" y="5899"/>
                  <a:pt x="15640" y="5899"/>
                </a:cubicBezTo>
                <a:cubicBezTo>
                  <a:pt x="15634" y="5899"/>
                  <a:pt x="15628" y="5899"/>
                  <a:pt x="15616" y="5899"/>
                </a:cubicBezTo>
                <a:cubicBezTo>
                  <a:pt x="15610" y="5899"/>
                  <a:pt x="15610" y="5905"/>
                  <a:pt x="15604" y="5899"/>
                </a:cubicBezTo>
                <a:cubicBezTo>
                  <a:pt x="15598" y="5899"/>
                  <a:pt x="15598" y="5894"/>
                  <a:pt x="15592" y="5894"/>
                </a:cubicBezTo>
                <a:cubicBezTo>
                  <a:pt x="15587" y="5894"/>
                  <a:pt x="15581" y="5894"/>
                  <a:pt x="15581" y="5888"/>
                </a:cubicBezTo>
                <a:cubicBezTo>
                  <a:pt x="15581" y="5882"/>
                  <a:pt x="15581" y="5882"/>
                  <a:pt x="15581" y="5876"/>
                </a:cubicBezTo>
                <a:cubicBezTo>
                  <a:pt x="15581" y="5870"/>
                  <a:pt x="15581" y="5870"/>
                  <a:pt x="15581" y="5864"/>
                </a:cubicBezTo>
                <a:cubicBezTo>
                  <a:pt x="15581" y="5858"/>
                  <a:pt x="15569" y="5858"/>
                  <a:pt x="15569" y="5858"/>
                </a:cubicBezTo>
                <a:cubicBezTo>
                  <a:pt x="15563" y="5846"/>
                  <a:pt x="15563" y="5840"/>
                  <a:pt x="15557" y="5834"/>
                </a:cubicBezTo>
                <a:cubicBezTo>
                  <a:pt x="15557" y="5828"/>
                  <a:pt x="15551" y="5834"/>
                  <a:pt x="15545" y="5828"/>
                </a:cubicBezTo>
                <a:cubicBezTo>
                  <a:pt x="15545" y="5828"/>
                  <a:pt x="15539" y="5828"/>
                  <a:pt x="15533" y="5828"/>
                </a:cubicBezTo>
                <a:cubicBezTo>
                  <a:pt x="15533" y="5828"/>
                  <a:pt x="15533" y="5834"/>
                  <a:pt x="15533" y="5840"/>
                </a:cubicBezTo>
                <a:cubicBezTo>
                  <a:pt x="15527" y="5846"/>
                  <a:pt x="15527" y="5846"/>
                  <a:pt x="15521" y="5852"/>
                </a:cubicBezTo>
                <a:cubicBezTo>
                  <a:pt x="15515" y="5852"/>
                  <a:pt x="15515" y="5858"/>
                  <a:pt x="15510" y="5864"/>
                </a:cubicBezTo>
                <a:cubicBezTo>
                  <a:pt x="15504" y="5864"/>
                  <a:pt x="15498" y="5864"/>
                  <a:pt x="15492" y="5870"/>
                </a:cubicBezTo>
                <a:cubicBezTo>
                  <a:pt x="15486" y="5870"/>
                  <a:pt x="15480" y="5876"/>
                  <a:pt x="15480" y="5882"/>
                </a:cubicBezTo>
                <a:cubicBezTo>
                  <a:pt x="15474" y="5882"/>
                  <a:pt x="15468" y="5888"/>
                  <a:pt x="15468" y="5888"/>
                </a:cubicBezTo>
                <a:cubicBezTo>
                  <a:pt x="15462" y="5894"/>
                  <a:pt x="15462" y="5899"/>
                  <a:pt x="15456" y="5899"/>
                </a:cubicBezTo>
                <a:cubicBezTo>
                  <a:pt x="15456" y="5905"/>
                  <a:pt x="15456" y="5911"/>
                  <a:pt x="15456" y="5911"/>
                </a:cubicBezTo>
                <a:cubicBezTo>
                  <a:pt x="15456" y="5917"/>
                  <a:pt x="15450" y="5923"/>
                  <a:pt x="15450" y="5923"/>
                </a:cubicBezTo>
                <a:cubicBezTo>
                  <a:pt x="15450" y="5929"/>
                  <a:pt x="15444" y="5929"/>
                  <a:pt x="15438" y="5935"/>
                </a:cubicBezTo>
                <a:cubicBezTo>
                  <a:pt x="15432" y="5941"/>
                  <a:pt x="15432" y="5941"/>
                  <a:pt x="15426" y="5947"/>
                </a:cubicBezTo>
                <a:cubicBezTo>
                  <a:pt x="15426" y="5953"/>
                  <a:pt x="15426" y="5959"/>
                  <a:pt x="15421" y="5959"/>
                </a:cubicBezTo>
                <a:cubicBezTo>
                  <a:pt x="15415" y="5959"/>
                  <a:pt x="15415" y="5965"/>
                  <a:pt x="15409" y="5965"/>
                </a:cubicBezTo>
                <a:cubicBezTo>
                  <a:pt x="15397" y="5971"/>
                  <a:pt x="15385" y="5965"/>
                  <a:pt x="15373" y="5971"/>
                </a:cubicBezTo>
                <a:cubicBezTo>
                  <a:pt x="15367" y="5971"/>
                  <a:pt x="15367" y="5976"/>
                  <a:pt x="15361" y="5983"/>
                </a:cubicBezTo>
                <a:cubicBezTo>
                  <a:pt x="15355" y="5983"/>
                  <a:pt x="15355" y="5988"/>
                  <a:pt x="15349" y="5988"/>
                </a:cubicBezTo>
                <a:cubicBezTo>
                  <a:pt x="15344" y="5994"/>
                  <a:pt x="15344" y="6000"/>
                  <a:pt x="15344" y="6006"/>
                </a:cubicBezTo>
                <a:cubicBezTo>
                  <a:pt x="15337" y="6006"/>
                  <a:pt x="15344" y="6012"/>
                  <a:pt x="15337" y="6018"/>
                </a:cubicBezTo>
                <a:cubicBezTo>
                  <a:pt x="15332" y="6018"/>
                  <a:pt x="15332" y="6018"/>
                  <a:pt x="15326" y="6024"/>
                </a:cubicBezTo>
                <a:cubicBezTo>
                  <a:pt x="15320" y="6024"/>
                  <a:pt x="15320" y="6030"/>
                  <a:pt x="15314" y="6030"/>
                </a:cubicBezTo>
                <a:cubicBezTo>
                  <a:pt x="15314" y="6036"/>
                  <a:pt x="15308" y="6036"/>
                  <a:pt x="15302" y="6036"/>
                </a:cubicBezTo>
                <a:cubicBezTo>
                  <a:pt x="15302" y="6042"/>
                  <a:pt x="15302" y="6048"/>
                  <a:pt x="15296" y="6048"/>
                </a:cubicBezTo>
                <a:cubicBezTo>
                  <a:pt x="15290" y="6054"/>
                  <a:pt x="15284" y="6054"/>
                  <a:pt x="15278" y="6054"/>
                </a:cubicBezTo>
                <a:cubicBezTo>
                  <a:pt x="15278" y="6060"/>
                  <a:pt x="15272" y="6060"/>
                  <a:pt x="15272" y="6060"/>
                </a:cubicBezTo>
                <a:cubicBezTo>
                  <a:pt x="15260" y="6060"/>
                  <a:pt x="15255" y="6060"/>
                  <a:pt x="15249" y="6060"/>
                </a:cubicBezTo>
                <a:cubicBezTo>
                  <a:pt x="15249" y="6119"/>
                  <a:pt x="15249" y="6119"/>
                  <a:pt x="15249" y="6119"/>
                </a:cubicBezTo>
                <a:cubicBezTo>
                  <a:pt x="15237" y="6119"/>
                  <a:pt x="15237" y="6113"/>
                  <a:pt x="15225" y="6113"/>
                </a:cubicBezTo>
                <a:cubicBezTo>
                  <a:pt x="15219" y="6119"/>
                  <a:pt x="15219" y="6119"/>
                  <a:pt x="15213" y="6119"/>
                </a:cubicBezTo>
                <a:cubicBezTo>
                  <a:pt x="15207" y="6125"/>
                  <a:pt x="15207" y="6119"/>
                  <a:pt x="15201" y="6119"/>
                </a:cubicBezTo>
                <a:cubicBezTo>
                  <a:pt x="15189" y="6119"/>
                  <a:pt x="15189" y="6125"/>
                  <a:pt x="15183" y="6119"/>
                </a:cubicBezTo>
                <a:cubicBezTo>
                  <a:pt x="15171" y="6119"/>
                  <a:pt x="15166" y="6113"/>
                  <a:pt x="15160" y="6101"/>
                </a:cubicBezTo>
                <a:lnTo>
                  <a:pt x="15148" y="6095"/>
                </a:lnTo>
                <a:close/>
                <a:moveTo>
                  <a:pt x="14543" y="6267"/>
                </a:moveTo>
                <a:lnTo>
                  <a:pt x="14543" y="6267"/>
                </a:lnTo>
                <a:cubicBezTo>
                  <a:pt x="14543" y="6273"/>
                  <a:pt x="14543" y="6279"/>
                  <a:pt x="14543" y="6285"/>
                </a:cubicBezTo>
                <a:cubicBezTo>
                  <a:pt x="14549" y="6297"/>
                  <a:pt x="14555" y="6303"/>
                  <a:pt x="14561" y="6309"/>
                </a:cubicBezTo>
                <a:cubicBezTo>
                  <a:pt x="14567" y="6320"/>
                  <a:pt x="14567" y="6326"/>
                  <a:pt x="14579" y="6332"/>
                </a:cubicBezTo>
                <a:cubicBezTo>
                  <a:pt x="14585" y="6344"/>
                  <a:pt x="14591" y="6350"/>
                  <a:pt x="14596" y="6356"/>
                </a:cubicBezTo>
                <a:cubicBezTo>
                  <a:pt x="14602" y="6362"/>
                  <a:pt x="14602" y="6362"/>
                  <a:pt x="14602" y="6368"/>
                </a:cubicBezTo>
                <a:cubicBezTo>
                  <a:pt x="14608" y="6368"/>
                  <a:pt x="14614" y="6368"/>
                  <a:pt x="14614" y="6368"/>
                </a:cubicBezTo>
                <a:cubicBezTo>
                  <a:pt x="14620" y="6374"/>
                  <a:pt x="14620" y="6380"/>
                  <a:pt x="14626" y="6380"/>
                </a:cubicBezTo>
                <a:cubicBezTo>
                  <a:pt x="14626" y="6386"/>
                  <a:pt x="14626" y="6392"/>
                  <a:pt x="14626" y="6392"/>
                </a:cubicBezTo>
                <a:cubicBezTo>
                  <a:pt x="14632" y="6397"/>
                  <a:pt x="14632" y="6397"/>
                  <a:pt x="14638" y="6403"/>
                </a:cubicBezTo>
                <a:cubicBezTo>
                  <a:pt x="14638" y="6409"/>
                  <a:pt x="14644" y="6403"/>
                  <a:pt x="14650" y="6403"/>
                </a:cubicBezTo>
                <a:cubicBezTo>
                  <a:pt x="14650" y="6356"/>
                  <a:pt x="14650" y="6356"/>
                  <a:pt x="14650" y="6356"/>
                </a:cubicBezTo>
                <a:cubicBezTo>
                  <a:pt x="14644" y="6356"/>
                  <a:pt x="14638" y="6356"/>
                  <a:pt x="14638" y="6350"/>
                </a:cubicBezTo>
                <a:cubicBezTo>
                  <a:pt x="14632" y="6350"/>
                  <a:pt x="14632" y="6344"/>
                  <a:pt x="14626" y="6344"/>
                </a:cubicBezTo>
                <a:cubicBezTo>
                  <a:pt x="14620" y="6338"/>
                  <a:pt x="14614" y="6338"/>
                  <a:pt x="14614" y="6338"/>
                </a:cubicBezTo>
                <a:cubicBezTo>
                  <a:pt x="14608" y="6338"/>
                  <a:pt x="14602" y="6338"/>
                  <a:pt x="14596" y="6338"/>
                </a:cubicBezTo>
                <a:cubicBezTo>
                  <a:pt x="14591" y="6338"/>
                  <a:pt x="14591" y="6332"/>
                  <a:pt x="14585" y="6326"/>
                </a:cubicBezTo>
                <a:cubicBezTo>
                  <a:pt x="14585" y="6320"/>
                  <a:pt x="14579" y="6320"/>
                  <a:pt x="14579" y="6315"/>
                </a:cubicBezTo>
                <a:cubicBezTo>
                  <a:pt x="14579" y="6315"/>
                  <a:pt x="14579" y="6309"/>
                  <a:pt x="14579" y="6303"/>
                </a:cubicBezTo>
                <a:cubicBezTo>
                  <a:pt x="14573" y="6297"/>
                  <a:pt x="14579" y="6291"/>
                  <a:pt x="14579" y="6279"/>
                </a:cubicBezTo>
                <a:cubicBezTo>
                  <a:pt x="14579" y="6273"/>
                  <a:pt x="14579" y="6267"/>
                  <a:pt x="14573" y="6261"/>
                </a:cubicBezTo>
                <a:cubicBezTo>
                  <a:pt x="14567" y="6249"/>
                  <a:pt x="14561" y="6249"/>
                  <a:pt x="14549" y="6249"/>
                </a:cubicBezTo>
                <a:cubicBezTo>
                  <a:pt x="14543" y="6261"/>
                  <a:pt x="14543" y="6261"/>
                  <a:pt x="14543" y="6261"/>
                </a:cubicBezTo>
                <a:cubicBezTo>
                  <a:pt x="14543" y="6261"/>
                  <a:pt x="14543" y="6261"/>
                  <a:pt x="14543" y="6267"/>
                </a:cubicBezTo>
                <a:close/>
                <a:moveTo>
                  <a:pt x="14454" y="6137"/>
                </a:moveTo>
                <a:lnTo>
                  <a:pt x="14454" y="6137"/>
                </a:lnTo>
                <a:cubicBezTo>
                  <a:pt x="14460" y="6149"/>
                  <a:pt x="14466" y="6154"/>
                  <a:pt x="14472" y="6166"/>
                </a:cubicBezTo>
                <a:cubicBezTo>
                  <a:pt x="14478" y="6166"/>
                  <a:pt x="14484" y="6172"/>
                  <a:pt x="14490" y="6178"/>
                </a:cubicBezTo>
                <a:cubicBezTo>
                  <a:pt x="14490" y="6178"/>
                  <a:pt x="14496" y="6178"/>
                  <a:pt x="14502" y="6184"/>
                </a:cubicBezTo>
                <a:cubicBezTo>
                  <a:pt x="14502" y="6190"/>
                  <a:pt x="14507" y="6196"/>
                  <a:pt x="14507" y="6202"/>
                </a:cubicBezTo>
                <a:lnTo>
                  <a:pt x="14507" y="6196"/>
                </a:lnTo>
                <a:cubicBezTo>
                  <a:pt x="14507" y="6184"/>
                  <a:pt x="14507" y="6184"/>
                  <a:pt x="14507" y="6184"/>
                </a:cubicBezTo>
                <a:cubicBezTo>
                  <a:pt x="14507" y="6178"/>
                  <a:pt x="14507" y="6166"/>
                  <a:pt x="14507" y="6160"/>
                </a:cubicBezTo>
                <a:cubicBezTo>
                  <a:pt x="14502" y="6154"/>
                  <a:pt x="14496" y="6154"/>
                  <a:pt x="14496" y="6154"/>
                </a:cubicBezTo>
                <a:cubicBezTo>
                  <a:pt x="14484" y="6142"/>
                  <a:pt x="14484" y="6137"/>
                  <a:pt x="14472" y="6131"/>
                </a:cubicBezTo>
                <a:cubicBezTo>
                  <a:pt x="14472" y="6131"/>
                  <a:pt x="14466" y="6131"/>
                  <a:pt x="14460" y="6125"/>
                </a:cubicBezTo>
                <a:cubicBezTo>
                  <a:pt x="14460" y="6131"/>
                  <a:pt x="14454" y="6131"/>
                  <a:pt x="14454" y="6137"/>
                </a:cubicBezTo>
                <a:cubicBezTo>
                  <a:pt x="14454" y="6142"/>
                  <a:pt x="14454" y="6149"/>
                  <a:pt x="14454" y="6149"/>
                </a:cubicBezTo>
                <a:lnTo>
                  <a:pt x="14454" y="6137"/>
                </a:lnTo>
                <a:close/>
                <a:moveTo>
                  <a:pt x="14413" y="6065"/>
                </a:moveTo>
                <a:lnTo>
                  <a:pt x="14413" y="6065"/>
                </a:lnTo>
                <a:cubicBezTo>
                  <a:pt x="14413" y="6060"/>
                  <a:pt x="14407" y="6060"/>
                  <a:pt x="14407" y="6054"/>
                </a:cubicBezTo>
                <a:cubicBezTo>
                  <a:pt x="14395" y="6042"/>
                  <a:pt x="14395" y="6042"/>
                  <a:pt x="14395" y="6042"/>
                </a:cubicBezTo>
                <a:cubicBezTo>
                  <a:pt x="14395" y="6048"/>
                  <a:pt x="14395" y="6054"/>
                  <a:pt x="14395" y="6060"/>
                </a:cubicBezTo>
                <a:lnTo>
                  <a:pt x="14401" y="6065"/>
                </a:lnTo>
                <a:cubicBezTo>
                  <a:pt x="14401" y="6071"/>
                  <a:pt x="14401" y="6077"/>
                  <a:pt x="14401" y="6077"/>
                </a:cubicBezTo>
                <a:cubicBezTo>
                  <a:pt x="14401" y="6083"/>
                  <a:pt x="14401" y="6089"/>
                  <a:pt x="14407" y="6089"/>
                </a:cubicBezTo>
                <a:cubicBezTo>
                  <a:pt x="14413" y="6095"/>
                  <a:pt x="14419" y="6095"/>
                  <a:pt x="14430" y="6095"/>
                </a:cubicBezTo>
                <a:cubicBezTo>
                  <a:pt x="14430" y="6083"/>
                  <a:pt x="14430" y="6083"/>
                  <a:pt x="14430" y="6083"/>
                </a:cubicBezTo>
                <a:cubicBezTo>
                  <a:pt x="14424" y="6077"/>
                  <a:pt x="14413" y="6071"/>
                  <a:pt x="14413" y="6065"/>
                </a:cubicBezTo>
                <a:close/>
                <a:moveTo>
                  <a:pt x="14430" y="5935"/>
                </a:moveTo>
                <a:lnTo>
                  <a:pt x="14430" y="5935"/>
                </a:lnTo>
                <a:cubicBezTo>
                  <a:pt x="14424" y="5935"/>
                  <a:pt x="14424" y="5935"/>
                  <a:pt x="14419" y="5935"/>
                </a:cubicBezTo>
                <a:cubicBezTo>
                  <a:pt x="14413" y="5929"/>
                  <a:pt x="14413" y="5929"/>
                  <a:pt x="14407" y="5923"/>
                </a:cubicBezTo>
                <a:cubicBezTo>
                  <a:pt x="14407" y="5923"/>
                  <a:pt x="14401" y="5923"/>
                  <a:pt x="14395" y="5923"/>
                </a:cubicBezTo>
                <a:cubicBezTo>
                  <a:pt x="14389" y="5917"/>
                  <a:pt x="14383" y="5905"/>
                  <a:pt x="14371" y="5905"/>
                </a:cubicBezTo>
                <a:cubicBezTo>
                  <a:pt x="14371" y="5905"/>
                  <a:pt x="14365" y="5899"/>
                  <a:pt x="14359" y="5899"/>
                </a:cubicBezTo>
                <a:lnTo>
                  <a:pt x="14353" y="5905"/>
                </a:lnTo>
                <a:cubicBezTo>
                  <a:pt x="14353" y="5911"/>
                  <a:pt x="14347" y="5911"/>
                  <a:pt x="14353" y="5917"/>
                </a:cubicBezTo>
                <a:cubicBezTo>
                  <a:pt x="14353" y="5923"/>
                  <a:pt x="14359" y="5929"/>
                  <a:pt x="14359" y="5941"/>
                </a:cubicBezTo>
                <a:cubicBezTo>
                  <a:pt x="14365" y="5941"/>
                  <a:pt x="14371" y="5947"/>
                  <a:pt x="14371" y="5953"/>
                </a:cubicBezTo>
                <a:cubicBezTo>
                  <a:pt x="14377" y="5953"/>
                  <a:pt x="14383" y="5959"/>
                  <a:pt x="14383" y="5965"/>
                </a:cubicBezTo>
                <a:cubicBezTo>
                  <a:pt x="14389" y="5971"/>
                  <a:pt x="14395" y="5971"/>
                  <a:pt x="14395" y="5976"/>
                </a:cubicBezTo>
                <a:cubicBezTo>
                  <a:pt x="14401" y="5983"/>
                  <a:pt x="14401" y="5983"/>
                  <a:pt x="14407" y="5988"/>
                </a:cubicBezTo>
                <a:cubicBezTo>
                  <a:pt x="14413" y="5994"/>
                  <a:pt x="14424" y="5994"/>
                  <a:pt x="14430" y="5994"/>
                </a:cubicBezTo>
                <a:cubicBezTo>
                  <a:pt x="14436" y="6000"/>
                  <a:pt x="14436" y="6000"/>
                  <a:pt x="14442" y="6006"/>
                </a:cubicBezTo>
                <a:cubicBezTo>
                  <a:pt x="14448" y="6012"/>
                  <a:pt x="14448" y="6012"/>
                  <a:pt x="14448" y="6018"/>
                </a:cubicBezTo>
                <a:cubicBezTo>
                  <a:pt x="14454" y="6024"/>
                  <a:pt x="14460" y="6024"/>
                  <a:pt x="14460" y="6030"/>
                </a:cubicBezTo>
                <a:cubicBezTo>
                  <a:pt x="14466" y="6036"/>
                  <a:pt x="14466" y="6042"/>
                  <a:pt x="14472" y="6054"/>
                </a:cubicBezTo>
                <a:cubicBezTo>
                  <a:pt x="14472" y="6060"/>
                  <a:pt x="14472" y="6065"/>
                  <a:pt x="14478" y="6065"/>
                </a:cubicBezTo>
                <a:cubicBezTo>
                  <a:pt x="14478" y="6071"/>
                  <a:pt x="14478" y="6077"/>
                  <a:pt x="14484" y="6077"/>
                </a:cubicBezTo>
                <a:cubicBezTo>
                  <a:pt x="14484" y="6077"/>
                  <a:pt x="14490" y="6083"/>
                  <a:pt x="14496" y="6083"/>
                </a:cubicBezTo>
                <a:cubicBezTo>
                  <a:pt x="14496" y="6083"/>
                  <a:pt x="14502" y="6083"/>
                  <a:pt x="14507" y="6083"/>
                </a:cubicBezTo>
                <a:lnTo>
                  <a:pt x="14513" y="6083"/>
                </a:lnTo>
                <a:cubicBezTo>
                  <a:pt x="14525" y="6089"/>
                  <a:pt x="14531" y="6095"/>
                  <a:pt x="14531" y="6107"/>
                </a:cubicBezTo>
                <a:cubicBezTo>
                  <a:pt x="14537" y="6113"/>
                  <a:pt x="14543" y="6119"/>
                  <a:pt x="14543" y="6125"/>
                </a:cubicBezTo>
                <a:cubicBezTo>
                  <a:pt x="14543" y="6137"/>
                  <a:pt x="14543" y="6142"/>
                  <a:pt x="14543" y="6149"/>
                </a:cubicBezTo>
                <a:cubicBezTo>
                  <a:pt x="14543" y="6160"/>
                  <a:pt x="14543" y="6160"/>
                  <a:pt x="14543" y="6160"/>
                </a:cubicBezTo>
                <a:cubicBezTo>
                  <a:pt x="14543" y="6166"/>
                  <a:pt x="14549" y="6166"/>
                  <a:pt x="14549" y="6172"/>
                </a:cubicBezTo>
                <a:cubicBezTo>
                  <a:pt x="14555" y="6184"/>
                  <a:pt x="14567" y="6184"/>
                  <a:pt x="14573" y="6190"/>
                </a:cubicBezTo>
                <a:cubicBezTo>
                  <a:pt x="14585" y="6202"/>
                  <a:pt x="14591" y="6208"/>
                  <a:pt x="14596" y="6214"/>
                </a:cubicBezTo>
                <a:cubicBezTo>
                  <a:pt x="14602" y="6214"/>
                  <a:pt x="14602" y="6220"/>
                  <a:pt x="14608" y="6220"/>
                </a:cubicBezTo>
                <a:cubicBezTo>
                  <a:pt x="14614" y="6231"/>
                  <a:pt x="14620" y="6237"/>
                  <a:pt x="14626" y="6243"/>
                </a:cubicBezTo>
                <a:cubicBezTo>
                  <a:pt x="14632" y="6255"/>
                  <a:pt x="14638" y="6255"/>
                  <a:pt x="14644" y="6267"/>
                </a:cubicBezTo>
                <a:cubicBezTo>
                  <a:pt x="14650" y="6273"/>
                  <a:pt x="14656" y="6279"/>
                  <a:pt x="14656" y="6291"/>
                </a:cubicBezTo>
                <a:cubicBezTo>
                  <a:pt x="14656" y="6297"/>
                  <a:pt x="14656" y="6309"/>
                  <a:pt x="14656" y="6315"/>
                </a:cubicBezTo>
                <a:cubicBezTo>
                  <a:pt x="14662" y="6320"/>
                  <a:pt x="14662" y="6320"/>
                  <a:pt x="14662" y="6326"/>
                </a:cubicBezTo>
                <a:cubicBezTo>
                  <a:pt x="14668" y="6338"/>
                  <a:pt x="14673" y="6344"/>
                  <a:pt x="14673" y="6350"/>
                </a:cubicBezTo>
                <a:cubicBezTo>
                  <a:pt x="14679" y="6356"/>
                  <a:pt x="14685" y="6356"/>
                  <a:pt x="14685" y="6362"/>
                </a:cubicBezTo>
                <a:cubicBezTo>
                  <a:pt x="14691" y="6368"/>
                  <a:pt x="14697" y="6368"/>
                  <a:pt x="14697" y="6374"/>
                </a:cubicBezTo>
                <a:cubicBezTo>
                  <a:pt x="14703" y="6380"/>
                  <a:pt x="14709" y="6380"/>
                  <a:pt x="14709" y="6386"/>
                </a:cubicBezTo>
                <a:cubicBezTo>
                  <a:pt x="14715" y="6392"/>
                  <a:pt x="14715" y="6397"/>
                  <a:pt x="14721" y="6397"/>
                </a:cubicBezTo>
                <a:cubicBezTo>
                  <a:pt x="14727" y="6409"/>
                  <a:pt x="14733" y="6409"/>
                  <a:pt x="14745" y="6421"/>
                </a:cubicBezTo>
                <a:cubicBezTo>
                  <a:pt x="14751" y="6427"/>
                  <a:pt x="14757" y="6433"/>
                  <a:pt x="14762" y="6439"/>
                </a:cubicBezTo>
                <a:cubicBezTo>
                  <a:pt x="14768" y="6445"/>
                  <a:pt x="14774" y="6445"/>
                  <a:pt x="14774" y="6451"/>
                </a:cubicBezTo>
                <a:cubicBezTo>
                  <a:pt x="14780" y="6457"/>
                  <a:pt x="14780" y="6463"/>
                  <a:pt x="14780" y="6463"/>
                </a:cubicBezTo>
                <a:cubicBezTo>
                  <a:pt x="14786" y="6475"/>
                  <a:pt x="14798" y="6480"/>
                  <a:pt x="14804" y="6486"/>
                </a:cubicBezTo>
                <a:cubicBezTo>
                  <a:pt x="14816" y="6492"/>
                  <a:pt x="14822" y="6498"/>
                  <a:pt x="14828" y="6504"/>
                </a:cubicBezTo>
                <a:cubicBezTo>
                  <a:pt x="14828" y="6510"/>
                  <a:pt x="14834" y="6510"/>
                  <a:pt x="14839" y="6510"/>
                </a:cubicBezTo>
                <a:cubicBezTo>
                  <a:pt x="14839" y="6516"/>
                  <a:pt x="14839" y="6522"/>
                  <a:pt x="14839" y="6522"/>
                </a:cubicBezTo>
                <a:cubicBezTo>
                  <a:pt x="14846" y="6522"/>
                  <a:pt x="14851" y="6516"/>
                  <a:pt x="14851" y="6516"/>
                </a:cubicBezTo>
                <a:cubicBezTo>
                  <a:pt x="14857" y="6516"/>
                  <a:pt x="14863" y="6516"/>
                  <a:pt x="14863" y="6516"/>
                </a:cubicBezTo>
                <a:cubicBezTo>
                  <a:pt x="14875" y="6516"/>
                  <a:pt x="14881" y="6516"/>
                  <a:pt x="14893" y="6516"/>
                </a:cubicBezTo>
                <a:cubicBezTo>
                  <a:pt x="14899" y="6516"/>
                  <a:pt x="14905" y="6516"/>
                  <a:pt x="14911" y="6516"/>
                </a:cubicBezTo>
                <a:cubicBezTo>
                  <a:pt x="14917" y="6516"/>
                  <a:pt x="14923" y="6510"/>
                  <a:pt x="14923" y="6504"/>
                </a:cubicBezTo>
                <a:cubicBezTo>
                  <a:pt x="14928" y="6498"/>
                  <a:pt x="14934" y="6498"/>
                  <a:pt x="14934" y="6492"/>
                </a:cubicBezTo>
                <a:cubicBezTo>
                  <a:pt x="14934" y="6480"/>
                  <a:pt x="14934" y="6480"/>
                  <a:pt x="14934" y="6480"/>
                </a:cubicBezTo>
                <a:cubicBezTo>
                  <a:pt x="14934" y="6469"/>
                  <a:pt x="14928" y="6463"/>
                  <a:pt x="14934" y="6445"/>
                </a:cubicBezTo>
                <a:cubicBezTo>
                  <a:pt x="14934" y="6445"/>
                  <a:pt x="14934" y="6439"/>
                  <a:pt x="14934" y="6433"/>
                </a:cubicBezTo>
                <a:cubicBezTo>
                  <a:pt x="14934" y="6427"/>
                  <a:pt x="14940" y="6421"/>
                  <a:pt x="14940" y="6415"/>
                </a:cubicBezTo>
                <a:cubicBezTo>
                  <a:pt x="14940" y="6403"/>
                  <a:pt x="14940" y="6403"/>
                  <a:pt x="14940" y="6403"/>
                </a:cubicBezTo>
                <a:cubicBezTo>
                  <a:pt x="14940" y="6397"/>
                  <a:pt x="14940" y="6392"/>
                  <a:pt x="14946" y="6392"/>
                </a:cubicBezTo>
                <a:cubicBezTo>
                  <a:pt x="14946" y="6386"/>
                  <a:pt x="14952" y="6380"/>
                  <a:pt x="14958" y="6380"/>
                </a:cubicBezTo>
                <a:cubicBezTo>
                  <a:pt x="14964" y="6380"/>
                  <a:pt x="14970" y="6380"/>
                  <a:pt x="14976" y="6380"/>
                </a:cubicBezTo>
                <a:cubicBezTo>
                  <a:pt x="14982" y="6380"/>
                  <a:pt x="14982" y="6386"/>
                  <a:pt x="14988" y="6386"/>
                </a:cubicBezTo>
                <a:cubicBezTo>
                  <a:pt x="14994" y="6386"/>
                  <a:pt x="14994" y="6380"/>
                  <a:pt x="15000" y="6380"/>
                </a:cubicBezTo>
                <a:cubicBezTo>
                  <a:pt x="15000" y="6374"/>
                  <a:pt x="15000" y="6368"/>
                  <a:pt x="15000" y="6368"/>
                </a:cubicBezTo>
                <a:cubicBezTo>
                  <a:pt x="15000" y="6362"/>
                  <a:pt x="14994" y="6356"/>
                  <a:pt x="14988" y="6350"/>
                </a:cubicBezTo>
                <a:cubicBezTo>
                  <a:pt x="14988" y="6350"/>
                  <a:pt x="14982" y="6344"/>
                  <a:pt x="14976" y="6344"/>
                </a:cubicBezTo>
                <a:cubicBezTo>
                  <a:pt x="14976" y="6338"/>
                  <a:pt x="14970" y="6344"/>
                  <a:pt x="14964" y="6344"/>
                </a:cubicBezTo>
                <a:cubicBezTo>
                  <a:pt x="14964" y="6338"/>
                  <a:pt x="14958" y="6338"/>
                  <a:pt x="14958" y="6338"/>
                </a:cubicBezTo>
                <a:cubicBezTo>
                  <a:pt x="14958" y="6332"/>
                  <a:pt x="14952" y="6326"/>
                  <a:pt x="14958" y="6326"/>
                </a:cubicBezTo>
                <a:cubicBezTo>
                  <a:pt x="14958" y="6320"/>
                  <a:pt x="14964" y="6315"/>
                  <a:pt x="14964" y="6315"/>
                </a:cubicBezTo>
                <a:cubicBezTo>
                  <a:pt x="14964" y="6309"/>
                  <a:pt x="14964" y="6303"/>
                  <a:pt x="14964" y="6303"/>
                </a:cubicBezTo>
                <a:cubicBezTo>
                  <a:pt x="14958" y="6297"/>
                  <a:pt x="14952" y="6297"/>
                  <a:pt x="14952" y="6297"/>
                </a:cubicBezTo>
                <a:cubicBezTo>
                  <a:pt x="14946" y="6297"/>
                  <a:pt x="14940" y="6291"/>
                  <a:pt x="14940" y="6291"/>
                </a:cubicBezTo>
                <a:cubicBezTo>
                  <a:pt x="14934" y="6291"/>
                  <a:pt x="14928" y="6291"/>
                  <a:pt x="14923" y="6291"/>
                </a:cubicBezTo>
                <a:cubicBezTo>
                  <a:pt x="14917" y="6291"/>
                  <a:pt x="14917" y="6291"/>
                  <a:pt x="14911" y="6291"/>
                </a:cubicBezTo>
                <a:cubicBezTo>
                  <a:pt x="14905" y="6291"/>
                  <a:pt x="14899" y="6291"/>
                  <a:pt x="14899" y="6297"/>
                </a:cubicBezTo>
                <a:cubicBezTo>
                  <a:pt x="14893" y="6297"/>
                  <a:pt x="14899" y="6303"/>
                  <a:pt x="14893" y="6309"/>
                </a:cubicBezTo>
                <a:cubicBezTo>
                  <a:pt x="14893" y="6309"/>
                  <a:pt x="14893" y="6315"/>
                  <a:pt x="14893" y="6320"/>
                </a:cubicBezTo>
                <a:cubicBezTo>
                  <a:pt x="14863" y="6320"/>
                  <a:pt x="14863" y="6320"/>
                  <a:pt x="14863" y="6320"/>
                </a:cubicBezTo>
                <a:cubicBezTo>
                  <a:pt x="14863" y="6309"/>
                  <a:pt x="14857" y="6303"/>
                  <a:pt x="14857" y="6297"/>
                </a:cubicBezTo>
                <a:cubicBezTo>
                  <a:pt x="14857" y="6285"/>
                  <a:pt x="14863" y="6279"/>
                  <a:pt x="14863" y="6273"/>
                </a:cubicBezTo>
                <a:cubicBezTo>
                  <a:pt x="14857" y="6273"/>
                  <a:pt x="14857" y="6267"/>
                  <a:pt x="14851" y="6267"/>
                </a:cubicBezTo>
                <a:cubicBezTo>
                  <a:pt x="14839" y="6267"/>
                  <a:pt x="14839" y="6267"/>
                  <a:pt x="14839" y="6267"/>
                </a:cubicBezTo>
                <a:cubicBezTo>
                  <a:pt x="14834" y="6261"/>
                  <a:pt x="14828" y="6267"/>
                  <a:pt x="14816" y="6267"/>
                </a:cubicBezTo>
                <a:cubicBezTo>
                  <a:pt x="14810" y="6261"/>
                  <a:pt x="14810" y="6255"/>
                  <a:pt x="14804" y="6255"/>
                </a:cubicBezTo>
                <a:cubicBezTo>
                  <a:pt x="14798" y="6255"/>
                  <a:pt x="14798" y="6249"/>
                  <a:pt x="14792" y="6249"/>
                </a:cubicBezTo>
                <a:cubicBezTo>
                  <a:pt x="14786" y="6243"/>
                  <a:pt x="14780" y="6243"/>
                  <a:pt x="14780" y="6243"/>
                </a:cubicBezTo>
                <a:cubicBezTo>
                  <a:pt x="14774" y="6237"/>
                  <a:pt x="14774" y="6231"/>
                  <a:pt x="14774" y="6226"/>
                </a:cubicBezTo>
                <a:cubicBezTo>
                  <a:pt x="14774" y="6172"/>
                  <a:pt x="14774" y="6172"/>
                  <a:pt x="14774" y="6172"/>
                </a:cubicBezTo>
                <a:cubicBezTo>
                  <a:pt x="14762" y="6172"/>
                  <a:pt x="14757" y="6172"/>
                  <a:pt x="14745" y="6172"/>
                </a:cubicBezTo>
                <a:cubicBezTo>
                  <a:pt x="14739" y="6172"/>
                  <a:pt x="14739" y="6172"/>
                  <a:pt x="14733" y="6172"/>
                </a:cubicBezTo>
                <a:cubicBezTo>
                  <a:pt x="14727" y="6166"/>
                  <a:pt x="14727" y="6160"/>
                  <a:pt x="14721" y="6160"/>
                </a:cubicBezTo>
                <a:cubicBezTo>
                  <a:pt x="14721" y="6154"/>
                  <a:pt x="14715" y="6154"/>
                  <a:pt x="14709" y="6149"/>
                </a:cubicBezTo>
                <a:cubicBezTo>
                  <a:pt x="14709" y="6149"/>
                  <a:pt x="14709" y="6142"/>
                  <a:pt x="14709" y="6137"/>
                </a:cubicBezTo>
                <a:cubicBezTo>
                  <a:pt x="14703" y="6137"/>
                  <a:pt x="14703" y="6131"/>
                  <a:pt x="14703" y="6125"/>
                </a:cubicBezTo>
                <a:cubicBezTo>
                  <a:pt x="14703" y="6125"/>
                  <a:pt x="14703" y="6119"/>
                  <a:pt x="14703" y="6113"/>
                </a:cubicBezTo>
                <a:lnTo>
                  <a:pt x="14703" y="6107"/>
                </a:lnTo>
                <a:cubicBezTo>
                  <a:pt x="14703" y="6101"/>
                  <a:pt x="14697" y="6095"/>
                  <a:pt x="14691" y="6095"/>
                </a:cubicBezTo>
                <a:cubicBezTo>
                  <a:pt x="14691" y="6095"/>
                  <a:pt x="14685" y="6101"/>
                  <a:pt x="14679" y="6101"/>
                </a:cubicBezTo>
                <a:cubicBezTo>
                  <a:pt x="14668" y="6101"/>
                  <a:pt x="14668" y="6101"/>
                  <a:pt x="14668" y="6101"/>
                </a:cubicBezTo>
                <a:cubicBezTo>
                  <a:pt x="14662" y="6101"/>
                  <a:pt x="14656" y="6095"/>
                  <a:pt x="14650" y="6095"/>
                </a:cubicBezTo>
                <a:cubicBezTo>
                  <a:pt x="14644" y="6095"/>
                  <a:pt x="14638" y="6089"/>
                  <a:pt x="14632" y="6089"/>
                </a:cubicBezTo>
                <a:cubicBezTo>
                  <a:pt x="14626" y="6083"/>
                  <a:pt x="14626" y="6083"/>
                  <a:pt x="14620" y="6077"/>
                </a:cubicBezTo>
                <a:cubicBezTo>
                  <a:pt x="14620" y="6071"/>
                  <a:pt x="14620" y="6065"/>
                  <a:pt x="14620" y="6065"/>
                </a:cubicBezTo>
                <a:cubicBezTo>
                  <a:pt x="14614" y="6060"/>
                  <a:pt x="14608" y="6065"/>
                  <a:pt x="14608" y="6060"/>
                </a:cubicBezTo>
                <a:cubicBezTo>
                  <a:pt x="14602" y="6060"/>
                  <a:pt x="14602" y="6054"/>
                  <a:pt x="14596" y="6048"/>
                </a:cubicBezTo>
                <a:cubicBezTo>
                  <a:pt x="14596" y="6048"/>
                  <a:pt x="14596" y="6042"/>
                  <a:pt x="14591" y="6036"/>
                </a:cubicBezTo>
                <a:cubicBezTo>
                  <a:pt x="14585" y="6036"/>
                  <a:pt x="14585" y="6036"/>
                  <a:pt x="14579" y="6030"/>
                </a:cubicBezTo>
                <a:cubicBezTo>
                  <a:pt x="14573" y="6024"/>
                  <a:pt x="14573" y="6024"/>
                  <a:pt x="14567" y="6018"/>
                </a:cubicBezTo>
                <a:cubicBezTo>
                  <a:pt x="14561" y="6018"/>
                  <a:pt x="14555" y="6012"/>
                  <a:pt x="14555" y="6012"/>
                </a:cubicBezTo>
                <a:cubicBezTo>
                  <a:pt x="14549" y="6006"/>
                  <a:pt x="14549" y="6000"/>
                  <a:pt x="14549" y="6000"/>
                </a:cubicBezTo>
                <a:cubicBezTo>
                  <a:pt x="14543" y="5994"/>
                  <a:pt x="14531" y="5994"/>
                  <a:pt x="14525" y="5988"/>
                </a:cubicBezTo>
                <a:cubicBezTo>
                  <a:pt x="14519" y="5988"/>
                  <a:pt x="14513" y="5988"/>
                  <a:pt x="14513" y="5988"/>
                </a:cubicBezTo>
                <a:cubicBezTo>
                  <a:pt x="14513" y="5983"/>
                  <a:pt x="14513" y="5983"/>
                  <a:pt x="14507" y="5976"/>
                </a:cubicBezTo>
                <a:cubicBezTo>
                  <a:pt x="14507" y="5971"/>
                  <a:pt x="14513" y="5971"/>
                  <a:pt x="14507" y="5965"/>
                </a:cubicBezTo>
                <a:cubicBezTo>
                  <a:pt x="14507" y="5959"/>
                  <a:pt x="14502" y="5965"/>
                  <a:pt x="14502" y="5959"/>
                </a:cubicBezTo>
                <a:cubicBezTo>
                  <a:pt x="14496" y="5959"/>
                  <a:pt x="14490" y="5953"/>
                  <a:pt x="14490" y="5947"/>
                </a:cubicBezTo>
                <a:cubicBezTo>
                  <a:pt x="14484" y="5941"/>
                  <a:pt x="14478" y="5935"/>
                  <a:pt x="14472" y="5923"/>
                </a:cubicBezTo>
                <a:cubicBezTo>
                  <a:pt x="14460" y="5923"/>
                  <a:pt x="14442" y="5935"/>
                  <a:pt x="14430" y="5935"/>
                </a:cubicBezTo>
                <a:close/>
                <a:moveTo>
                  <a:pt x="15907" y="5733"/>
                </a:moveTo>
                <a:lnTo>
                  <a:pt x="15907" y="5733"/>
                </a:lnTo>
                <a:cubicBezTo>
                  <a:pt x="15895" y="5739"/>
                  <a:pt x="15889" y="5733"/>
                  <a:pt x="15883" y="5739"/>
                </a:cubicBezTo>
                <a:cubicBezTo>
                  <a:pt x="15877" y="5739"/>
                  <a:pt x="15877" y="5739"/>
                  <a:pt x="15871" y="5739"/>
                </a:cubicBezTo>
                <a:cubicBezTo>
                  <a:pt x="15871" y="5745"/>
                  <a:pt x="15877" y="5751"/>
                  <a:pt x="15871" y="5751"/>
                </a:cubicBezTo>
                <a:cubicBezTo>
                  <a:pt x="15871" y="5757"/>
                  <a:pt x="15865" y="5757"/>
                  <a:pt x="15859" y="5757"/>
                </a:cubicBezTo>
                <a:cubicBezTo>
                  <a:pt x="15859" y="5763"/>
                  <a:pt x="15853" y="5757"/>
                  <a:pt x="15847" y="5757"/>
                </a:cubicBezTo>
                <a:cubicBezTo>
                  <a:pt x="15847" y="5757"/>
                  <a:pt x="15842" y="5757"/>
                  <a:pt x="15836" y="5757"/>
                </a:cubicBezTo>
                <a:cubicBezTo>
                  <a:pt x="15836" y="5763"/>
                  <a:pt x="15830" y="5763"/>
                  <a:pt x="15824" y="5763"/>
                </a:cubicBezTo>
                <a:cubicBezTo>
                  <a:pt x="15824" y="5769"/>
                  <a:pt x="15824" y="5769"/>
                  <a:pt x="15818" y="5775"/>
                </a:cubicBezTo>
                <a:cubicBezTo>
                  <a:pt x="15818" y="5781"/>
                  <a:pt x="15812" y="5781"/>
                  <a:pt x="15812" y="5787"/>
                </a:cubicBezTo>
                <a:cubicBezTo>
                  <a:pt x="15812" y="5846"/>
                  <a:pt x="15812" y="5846"/>
                  <a:pt x="15812" y="5846"/>
                </a:cubicBezTo>
                <a:cubicBezTo>
                  <a:pt x="15824" y="5852"/>
                  <a:pt x="15824" y="5852"/>
                  <a:pt x="15824" y="5852"/>
                </a:cubicBezTo>
                <a:cubicBezTo>
                  <a:pt x="15824" y="5846"/>
                  <a:pt x="15830" y="5846"/>
                  <a:pt x="15830" y="5840"/>
                </a:cubicBezTo>
                <a:cubicBezTo>
                  <a:pt x="15830" y="5828"/>
                  <a:pt x="15830" y="5828"/>
                  <a:pt x="15830" y="5828"/>
                </a:cubicBezTo>
                <a:cubicBezTo>
                  <a:pt x="15830" y="5817"/>
                  <a:pt x="15830" y="5817"/>
                  <a:pt x="15830" y="5817"/>
                </a:cubicBezTo>
                <a:cubicBezTo>
                  <a:pt x="15830" y="5817"/>
                  <a:pt x="15830" y="5810"/>
                  <a:pt x="15830" y="5805"/>
                </a:cubicBezTo>
                <a:cubicBezTo>
                  <a:pt x="15836" y="5805"/>
                  <a:pt x="15842" y="5805"/>
                  <a:pt x="15842" y="5805"/>
                </a:cubicBezTo>
                <a:cubicBezTo>
                  <a:pt x="15847" y="5805"/>
                  <a:pt x="15847" y="5799"/>
                  <a:pt x="15853" y="5799"/>
                </a:cubicBezTo>
                <a:cubicBezTo>
                  <a:pt x="15865" y="5793"/>
                  <a:pt x="15871" y="5793"/>
                  <a:pt x="15877" y="5793"/>
                </a:cubicBezTo>
                <a:cubicBezTo>
                  <a:pt x="15895" y="5793"/>
                  <a:pt x="15901" y="5793"/>
                  <a:pt x="15913" y="5799"/>
                </a:cubicBezTo>
                <a:cubicBezTo>
                  <a:pt x="15913" y="5817"/>
                  <a:pt x="15913" y="5817"/>
                  <a:pt x="15913" y="5817"/>
                </a:cubicBezTo>
                <a:cubicBezTo>
                  <a:pt x="15913" y="5828"/>
                  <a:pt x="15913" y="5834"/>
                  <a:pt x="15913" y="5840"/>
                </a:cubicBezTo>
                <a:cubicBezTo>
                  <a:pt x="15919" y="5846"/>
                  <a:pt x="15919" y="5852"/>
                  <a:pt x="15919" y="5852"/>
                </a:cubicBezTo>
                <a:cubicBezTo>
                  <a:pt x="15925" y="5858"/>
                  <a:pt x="15930" y="5858"/>
                  <a:pt x="15930" y="5858"/>
                </a:cubicBezTo>
                <a:cubicBezTo>
                  <a:pt x="15936" y="5858"/>
                  <a:pt x="15942" y="5858"/>
                  <a:pt x="15942" y="5858"/>
                </a:cubicBezTo>
                <a:cubicBezTo>
                  <a:pt x="15948" y="5858"/>
                  <a:pt x="15948" y="5864"/>
                  <a:pt x="15954" y="5870"/>
                </a:cubicBezTo>
                <a:cubicBezTo>
                  <a:pt x="15960" y="5870"/>
                  <a:pt x="15966" y="5876"/>
                  <a:pt x="15966" y="5876"/>
                </a:cubicBezTo>
                <a:cubicBezTo>
                  <a:pt x="15972" y="5876"/>
                  <a:pt x="15978" y="5870"/>
                  <a:pt x="15984" y="5876"/>
                </a:cubicBezTo>
                <a:cubicBezTo>
                  <a:pt x="15984" y="5882"/>
                  <a:pt x="15990" y="5882"/>
                  <a:pt x="15990" y="5888"/>
                </a:cubicBezTo>
                <a:cubicBezTo>
                  <a:pt x="15996" y="5888"/>
                  <a:pt x="15990" y="5894"/>
                  <a:pt x="15990" y="5899"/>
                </a:cubicBezTo>
                <a:cubicBezTo>
                  <a:pt x="15996" y="5899"/>
                  <a:pt x="16002" y="5899"/>
                  <a:pt x="16002" y="5899"/>
                </a:cubicBezTo>
                <a:cubicBezTo>
                  <a:pt x="16008" y="5899"/>
                  <a:pt x="16008" y="5905"/>
                  <a:pt x="16014" y="5905"/>
                </a:cubicBezTo>
                <a:cubicBezTo>
                  <a:pt x="16025" y="5905"/>
                  <a:pt x="16025" y="5905"/>
                  <a:pt x="16025" y="5905"/>
                </a:cubicBezTo>
                <a:cubicBezTo>
                  <a:pt x="16025" y="5882"/>
                  <a:pt x="16025" y="5882"/>
                  <a:pt x="16025" y="5882"/>
                </a:cubicBezTo>
                <a:cubicBezTo>
                  <a:pt x="16025" y="5876"/>
                  <a:pt x="16025" y="5876"/>
                  <a:pt x="16025" y="5870"/>
                </a:cubicBezTo>
                <a:cubicBezTo>
                  <a:pt x="16019" y="5864"/>
                  <a:pt x="16014" y="5870"/>
                  <a:pt x="16014" y="5864"/>
                </a:cubicBezTo>
                <a:cubicBezTo>
                  <a:pt x="16008" y="5864"/>
                  <a:pt x="16014" y="5858"/>
                  <a:pt x="16014" y="5852"/>
                </a:cubicBezTo>
                <a:cubicBezTo>
                  <a:pt x="16008" y="5846"/>
                  <a:pt x="16008" y="5840"/>
                  <a:pt x="16008" y="5828"/>
                </a:cubicBezTo>
                <a:cubicBezTo>
                  <a:pt x="16014" y="5828"/>
                  <a:pt x="16014" y="5822"/>
                  <a:pt x="16019" y="5822"/>
                </a:cubicBezTo>
                <a:cubicBezTo>
                  <a:pt x="16025" y="5822"/>
                  <a:pt x="16025" y="5828"/>
                  <a:pt x="16031" y="5828"/>
                </a:cubicBezTo>
                <a:cubicBezTo>
                  <a:pt x="16037" y="5828"/>
                  <a:pt x="16037" y="5828"/>
                  <a:pt x="16043" y="5828"/>
                </a:cubicBezTo>
                <a:cubicBezTo>
                  <a:pt x="16049" y="5828"/>
                  <a:pt x="16049" y="5828"/>
                  <a:pt x="16055" y="5828"/>
                </a:cubicBezTo>
                <a:cubicBezTo>
                  <a:pt x="16061" y="5817"/>
                  <a:pt x="16061" y="5817"/>
                  <a:pt x="16061" y="5817"/>
                </a:cubicBezTo>
                <a:cubicBezTo>
                  <a:pt x="16049" y="5799"/>
                  <a:pt x="16049" y="5799"/>
                  <a:pt x="16049" y="5799"/>
                </a:cubicBezTo>
                <a:cubicBezTo>
                  <a:pt x="16049" y="5710"/>
                  <a:pt x="16049" y="5710"/>
                  <a:pt x="16049" y="5710"/>
                </a:cubicBezTo>
                <a:cubicBezTo>
                  <a:pt x="16049" y="5704"/>
                  <a:pt x="16049" y="5704"/>
                  <a:pt x="16049" y="5698"/>
                </a:cubicBezTo>
                <a:cubicBezTo>
                  <a:pt x="16049" y="5692"/>
                  <a:pt x="16043" y="5692"/>
                  <a:pt x="16043" y="5686"/>
                </a:cubicBezTo>
                <a:cubicBezTo>
                  <a:pt x="16037" y="5680"/>
                  <a:pt x="16031" y="5674"/>
                  <a:pt x="16025" y="5674"/>
                </a:cubicBezTo>
                <a:cubicBezTo>
                  <a:pt x="16019" y="5674"/>
                  <a:pt x="16014" y="5680"/>
                  <a:pt x="16014" y="5686"/>
                </a:cubicBezTo>
                <a:cubicBezTo>
                  <a:pt x="16008" y="5698"/>
                  <a:pt x="16008" y="5698"/>
                  <a:pt x="16008" y="5698"/>
                </a:cubicBezTo>
                <a:cubicBezTo>
                  <a:pt x="16008" y="5698"/>
                  <a:pt x="16008" y="5704"/>
                  <a:pt x="16002" y="5710"/>
                </a:cubicBezTo>
                <a:cubicBezTo>
                  <a:pt x="15996" y="5716"/>
                  <a:pt x="15990" y="5716"/>
                  <a:pt x="15978" y="5722"/>
                </a:cubicBezTo>
                <a:cubicBezTo>
                  <a:pt x="15978" y="5722"/>
                  <a:pt x="15972" y="5716"/>
                  <a:pt x="15966" y="5716"/>
                </a:cubicBezTo>
                <a:cubicBezTo>
                  <a:pt x="15966" y="5716"/>
                  <a:pt x="15960" y="5722"/>
                  <a:pt x="15960" y="5728"/>
                </a:cubicBezTo>
                <a:cubicBezTo>
                  <a:pt x="15954" y="5728"/>
                  <a:pt x="15948" y="5733"/>
                  <a:pt x="15948" y="5733"/>
                </a:cubicBezTo>
                <a:cubicBezTo>
                  <a:pt x="15942" y="5739"/>
                  <a:pt x="15948" y="5745"/>
                  <a:pt x="15942" y="5745"/>
                </a:cubicBezTo>
                <a:cubicBezTo>
                  <a:pt x="15936" y="5751"/>
                  <a:pt x="15930" y="5751"/>
                  <a:pt x="15919" y="5751"/>
                </a:cubicBezTo>
                <a:cubicBezTo>
                  <a:pt x="15919" y="5751"/>
                  <a:pt x="15913" y="5751"/>
                  <a:pt x="15907" y="5751"/>
                </a:cubicBezTo>
                <a:cubicBezTo>
                  <a:pt x="15907" y="5751"/>
                  <a:pt x="15913" y="5739"/>
                  <a:pt x="15907" y="5733"/>
                </a:cubicBezTo>
                <a:close/>
                <a:moveTo>
                  <a:pt x="15741" y="5473"/>
                </a:moveTo>
                <a:lnTo>
                  <a:pt x="15741" y="5473"/>
                </a:lnTo>
                <a:cubicBezTo>
                  <a:pt x="15735" y="5478"/>
                  <a:pt x="15735" y="5478"/>
                  <a:pt x="15735" y="5490"/>
                </a:cubicBezTo>
                <a:cubicBezTo>
                  <a:pt x="15735" y="5496"/>
                  <a:pt x="15741" y="5502"/>
                  <a:pt x="15741" y="5508"/>
                </a:cubicBezTo>
                <a:cubicBezTo>
                  <a:pt x="15747" y="5514"/>
                  <a:pt x="15753" y="5514"/>
                  <a:pt x="15753" y="5514"/>
                </a:cubicBezTo>
                <a:cubicBezTo>
                  <a:pt x="15759" y="5520"/>
                  <a:pt x="15764" y="5514"/>
                  <a:pt x="15764" y="5514"/>
                </a:cubicBezTo>
                <a:cubicBezTo>
                  <a:pt x="15776" y="5520"/>
                  <a:pt x="15776" y="5514"/>
                  <a:pt x="15788" y="5514"/>
                </a:cubicBezTo>
                <a:cubicBezTo>
                  <a:pt x="15788" y="5532"/>
                  <a:pt x="15782" y="5538"/>
                  <a:pt x="15788" y="5550"/>
                </a:cubicBezTo>
                <a:cubicBezTo>
                  <a:pt x="15788" y="5556"/>
                  <a:pt x="15794" y="5556"/>
                  <a:pt x="15794" y="5562"/>
                </a:cubicBezTo>
                <a:cubicBezTo>
                  <a:pt x="15794" y="5573"/>
                  <a:pt x="15800" y="5579"/>
                  <a:pt x="15800" y="5591"/>
                </a:cubicBezTo>
                <a:cubicBezTo>
                  <a:pt x="15800" y="5597"/>
                  <a:pt x="15794" y="5603"/>
                  <a:pt x="15794" y="5609"/>
                </a:cubicBezTo>
                <a:cubicBezTo>
                  <a:pt x="15794" y="5615"/>
                  <a:pt x="15794" y="5615"/>
                  <a:pt x="15794" y="5621"/>
                </a:cubicBezTo>
                <a:cubicBezTo>
                  <a:pt x="15794" y="5621"/>
                  <a:pt x="15794" y="5621"/>
                  <a:pt x="15794" y="5627"/>
                </a:cubicBezTo>
                <a:cubicBezTo>
                  <a:pt x="15794" y="5627"/>
                  <a:pt x="15800" y="5633"/>
                  <a:pt x="15806" y="5633"/>
                </a:cubicBezTo>
                <a:cubicBezTo>
                  <a:pt x="15806" y="5639"/>
                  <a:pt x="15812" y="5639"/>
                  <a:pt x="15818" y="5644"/>
                </a:cubicBezTo>
                <a:cubicBezTo>
                  <a:pt x="15818" y="5644"/>
                  <a:pt x="15824" y="5644"/>
                  <a:pt x="15824" y="5651"/>
                </a:cubicBezTo>
                <a:cubicBezTo>
                  <a:pt x="15836" y="5651"/>
                  <a:pt x="15842" y="5644"/>
                  <a:pt x="15847" y="5644"/>
                </a:cubicBezTo>
                <a:cubicBezTo>
                  <a:pt x="15847" y="5651"/>
                  <a:pt x="15842" y="5651"/>
                  <a:pt x="15842" y="5656"/>
                </a:cubicBezTo>
                <a:cubicBezTo>
                  <a:pt x="15842" y="5662"/>
                  <a:pt x="15842" y="5662"/>
                  <a:pt x="15842" y="5668"/>
                </a:cubicBezTo>
                <a:cubicBezTo>
                  <a:pt x="15842" y="5674"/>
                  <a:pt x="15836" y="5674"/>
                  <a:pt x="15836" y="5680"/>
                </a:cubicBezTo>
                <a:cubicBezTo>
                  <a:pt x="15836" y="5686"/>
                  <a:pt x="15836" y="5686"/>
                  <a:pt x="15836" y="5692"/>
                </a:cubicBezTo>
                <a:cubicBezTo>
                  <a:pt x="15842" y="5692"/>
                  <a:pt x="15847" y="5692"/>
                  <a:pt x="15847" y="5698"/>
                </a:cubicBezTo>
                <a:cubicBezTo>
                  <a:pt x="15853" y="5698"/>
                  <a:pt x="15853" y="5704"/>
                  <a:pt x="15859" y="5704"/>
                </a:cubicBezTo>
                <a:cubicBezTo>
                  <a:pt x="15865" y="5704"/>
                  <a:pt x="15865" y="5704"/>
                  <a:pt x="15871" y="5704"/>
                </a:cubicBezTo>
                <a:cubicBezTo>
                  <a:pt x="15877" y="5704"/>
                  <a:pt x="15877" y="5704"/>
                  <a:pt x="15883" y="5704"/>
                </a:cubicBezTo>
                <a:cubicBezTo>
                  <a:pt x="15889" y="5698"/>
                  <a:pt x="15883" y="5692"/>
                  <a:pt x="15883" y="5692"/>
                </a:cubicBezTo>
                <a:cubicBezTo>
                  <a:pt x="15883" y="5686"/>
                  <a:pt x="15889" y="5686"/>
                  <a:pt x="15895" y="5686"/>
                </a:cubicBezTo>
                <a:cubicBezTo>
                  <a:pt x="15901" y="5686"/>
                  <a:pt x="15907" y="5686"/>
                  <a:pt x="15913" y="5686"/>
                </a:cubicBezTo>
                <a:cubicBezTo>
                  <a:pt x="15913" y="5656"/>
                  <a:pt x="15913" y="5656"/>
                  <a:pt x="15913" y="5656"/>
                </a:cubicBezTo>
                <a:cubicBezTo>
                  <a:pt x="15913" y="5644"/>
                  <a:pt x="15907" y="5639"/>
                  <a:pt x="15901" y="5633"/>
                </a:cubicBezTo>
                <a:cubicBezTo>
                  <a:pt x="15895" y="5633"/>
                  <a:pt x="15889" y="5633"/>
                  <a:pt x="15889" y="5633"/>
                </a:cubicBezTo>
                <a:cubicBezTo>
                  <a:pt x="15883" y="5627"/>
                  <a:pt x="15883" y="5627"/>
                  <a:pt x="15877" y="5621"/>
                </a:cubicBezTo>
                <a:cubicBezTo>
                  <a:pt x="15877" y="5621"/>
                  <a:pt x="15877" y="5615"/>
                  <a:pt x="15877" y="5609"/>
                </a:cubicBezTo>
                <a:cubicBezTo>
                  <a:pt x="15871" y="5609"/>
                  <a:pt x="15877" y="5603"/>
                  <a:pt x="15877" y="5597"/>
                </a:cubicBezTo>
                <a:cubicBezTo>
                  <a:pt x="15871" y="5597"/>
                  <a:pt x="15865" y="5591"/>
                  <a:pt x="15865" y="5591"/>
                </a:cubicBezTo>
                <a:cubicBezTo>
                  <a:pt x="15859" y="5591"/>
                  <a:pt x="15853" y="5585"/>
                  <a:pt x="15853" y="5585"/>
                </a:cubicBezTo>
                <a:cubicBezTo>
                  <a:pt x="15847" y="5585"/>
                  <a:pt x="15842" y="5585"/>
                  <a:pt x="15842" y="5579"/>
                </a:cubicBezTo>
                <a:cubicBezTo>
                  <a:pt x="15836" y="5579"/>
                  <a:pt x="15836" y="5573"/>
                  <a:pt x="15836" y="5573"/>
                </a:cubicBezTo>
                <a:cubicBezTo>
                  <a:pt x="15836" y="5567"/>
                  <a:pt x="15830" y="5562"/>
                  <a:pt x="15830" y="5562"/>
                </a:cubicBezTo>
                <a:cubicBezTo>
                  <a:pt x="15830" y="5550"/>
                  <a:pt x="15830" y="5544"/>
                  <a:pt x="15830" y="5538"/>
                </a:cubicBezTo>
                <a:cubicBezTo>
                  <a:pt x="15830" y="5532"/>
                  <a:pt x="15824" y="5532"/>
                  <a:pt x="15818" y="5526"/>
                </a:cubicBezTo>
                <a:cubicBezTo>
                  <a:pt x="15818" y="5514"/>
                  <a:pt x="15812" y="5508"/>
                  <a:pt x="15800" y="5502"/>
                </a:cubicBezTo>
                <a:cubicBezTo>
                  <a:pt x="15794" y="5502"/>
                  <a:pt x="15788" y="5496"/>
                  <a:pt x="15776" y="5496"/>
                </a:cubicBezTo>
                <a:cubicBezTo>
                  <a:pt x="15776" y="5490"/>
                  <a:pt x="15776" y="5485"/>
                  <a:pt x="15770" y="5485"/>
                </a:cubicBezTo>
                <a:cubicBezTo>
                  <a:pt x="15764" y="5478"/>
                  <a:pt x="15764" y="5478"/>
                  <a:pt x="15759" y="5473"/>
                </a:cubicBezTo>
                <a:cubicBezTo>
                  <a:pt x="15753" y="5473"/>
                  <a:pt x="15741" y="5473"/>
                  <a:pt x="15741" y="5473"/>
                </a:cubicBezTo>
                <a:close/>
                <a:moveTo>
                  <a:pt x="15818" y="5461"/>
                </a:moveTo>
                <a:lnTo>
                  <a:pt x="15818" y="5461"/>
                </a:lnTo>
                <a:cubicBezTo>
                  <a:pt x="15830" y="5467"/>
                  <a:pt x="15836" y="5473"/>
                  <a:pt x="15847" y="5478"/>
                </a:cubicBezTo>
                <a:cubicBezTo>
                  <a:pt x="15853" y="5478"/>
                  <a:pt x="15853" y="5485"/>
                  <a:pt x="15859" y="5490"/>
                </a:cubicBezTo>
                <a:cubicBezTo>
                  <a:pt x="15859" y="5490"/>
                  <a:pt x="15865" y="5490"/>
                  <a:pt x="15871" y="5496"/>
                </a:cubicBezTo>
                <a:cubicBezTo>
                  <a:pt x="15871" y="5496"/>
                  <a:pt x="15877" y="5490"/>
                  <a:pt x="15883" y="5496"/>
                </a:cubicBezTo>
                <a:cubicBezTo>
                  <a:pt x="15883" y="5496"/>
                  <a:pt x="15877" y="5502"/>
                  <a:pt x="15883" y="5502"/>
                </a:cubicBezTo>
                <a:cubicBezTo>
                  <a:pt x="15883" y="5508"/>
                  <a:pt x="15889" y="5508"/>
                  <a:pt x="15889" y="5508"/>
                </a:cubicBezTo>
                <a:cubicBezTo>
                  <a:pt x="15895" y="5514"/>
                  <a:pt x="15901" y="5514"/>
                  <a:pt x="15901" y="5520"/>
                </a:cubicBezTo>
                <a:cubicBezTo>
                  <a:pt x="15907" y="5526"/>
                  <a:pt x="15907" y="5532"/>
                  <a:pt x="15907" y="5532"/>
                </a:cubicBezTo>
                <a:cubicBezTo>
                  <a:pt x="15907" y="5538"/>
                  <a:pt x="15907" y="5544"/>
                  <a:pt x="15907" y="5544"/>
                </a:cubicBezTo>
                <a:cubicBezTo>
                  <a:pt x="15907" y="5550"/>
                  <a:pt x="15907" y="5556"/>
                  <a:pt x="15913" y="5556"/>
                </a:cubicBezTo>
                <a:cubicBezTo>
                  <a:pt x="15913" y="5562"/>
                  <a:pt x="15919" y="5562"/>
                  <a:pt x="15925" y="5562"/>
                </a:cubicBezTo>
                <a:cubicBezTo>
                  <a:pt x="15930" y="5567"/>
                  <a:pt x="15936" y="5573"/>
                  <a:pt x="15948" y="5579"/>
                </a:cubicBezTo>
                <a:cubicBezTo>
                  <a:pt x="15948" y="5585"/>
                  <a:pt x="15954" y="5585"/>
                  <a:pt x="15960" y="5585"/>
                </a:cubicBezTo>
                <a:cubicBezTo>
                  <a:pt x="15960" y="5591"/>
                  <a:pt x="15966" y="5597"/>
                  <a:pt x="15966" y="5597"/>
                </a:cubicBezTo>
                <a:cubicBezTo>
                  <a:pt x="15972" y="5609"/>
                  <a:pt x="15966" y="5615"/>
                  <a:pt x="15966" y="5621"/>
                </a:cubicBezTo>
                <a:cubicBezTo>
                  <a:pt x="16014" y="5621"/>
                  <a:pt x="16014" y="5621"/>
                  <a:pt x="16014" y="5621"/>
                </a:cubicBezTo>
                <a:cubicBezTo>
                  <a:pt x="16014" y="5621"/>
                  <a:pt x="16014" y="5615"/>
                  <a:pt x="16014" y="5609"/>
                </a:cubicBezTo>
                <a:cubicBezTo>
                  <a:pt x="16014" y="5603"/>
                  <a:pt x="16019" y="5597"/>
                  <a:pt x="16019" y="5585"/>
                </a:cubicBezTo>
                <a:lnTo>
                  <a:pt x="16014" y="5585"/>
                </a:lnTo>
                <a:cubicBezTo>
                  <a:pt x="16014" y="5567"/>
                  <a:pt x="16008" y="5556"/>
                  <a:pt x="15996" y="5550"/>
                </a:cubicBezTo>
                <a:cubicBezTo>
                  <a:pt x="15996" y="5544"/>
                  <a:pt x="15990" y="5544"/>
                  <a:pt x="15984" y="5544"/>
                </a:cubicBezTo>
                <a:cubicBezTo>
                  <a:pt x="15984" y="5538"/>
                  <a:pt x="15984" y="5532"/>
                  <a:pt x="15984" y="5532"/>
                </a:cubicBezTo>
                <a:cubicBezTo>
                  <a:pt x="15978" y="5526"/>
                  <a:pt x="15978" y="5520"/>
                  <a:pt x="15972" y="5514"/>
                </a:cubicBezTo>
                <a:cubicBezTo>
                  <a:pt x="15972" y="5514"/>
                  <a:pt x="15966" y="5508"/>
                  <a:pt x="15966" y="5502"/>
                </a:cubicBezTo>
                <a:cubicBezTo>
                  <a:pt x="15960" y="5502"/>
                  <a:pt x="15954" y="5496"/>
                  <a:pt x="15948" y="5496"/>
                </a:cubicBezTo>
                <a:lnTo>
                  <a:pt x="15936" y="5496"/>
                </a:lnTo>
                <a:cubicBezTo>
                  <a:pt x="15930" y="5485"/>
                  <a:pt x="15930" y="5485"/>
                  <a:pt x="15930" y="5485"/>
                </a:cubicBezTo>
                <a:cubicBezTo>
                  <a:pt x="15930" y="5478"/>
                  <a:pt x="15936" y="5473"/>
                  <a:pt x="15936" y="5473"/>
                </a:cubicBezTo>
                <a:cubicBezTo>
                  <a:pt x="15936" y="5437"/>
                  <a:pt x="15936" y="5437"/>
                  <a:pt x="15936" y="5437"/>
                </a:cubicBezTo>
                <a:cubicBezTo>
                  <a:pt x="15930" y="5437"/>
                  <a:pt x="15930" y="5437"/>
                  <a:pt x="15925" y="5437"/>
                </a:cubicBezTo>
                <a:cubicBezTo>
                  <a:pt x="15919" y="5437"/>
                  <a:pt x="15919" y="5437"/>
                  <a:pt x="15913" y="5437"/>
                </a:cubicBezTo>
                <a:cubicBezTo>
                  <a:pt x="15901" y="5437"/>
                  <a:pt x="15901" y="5437"/>
                  <a:pt x="15901" y="5437"/>
                </a:cubicBezTo>
                <a:cubicBezTo>
                  <a:pt x="15889" y="5437"/>
                  <a:pt x="15883" y="5437"/>
                  <a:pt x="15877" y="5437"/>
                </a:cubicBezTo>
                <a:cubicBezTo>
                  <a:pt x="15871" y="5443"/>
                  <a:pt x="15877" y="5449"/>
                  <a:pt x="15871" y="5449"/>
                </a:cubicBezTo>
                <a:cubicBezTo>
                  <a:pt x="15871" y="5455"/>
                  <a:pt x="15865" y="5455"/>
                  <a:pt x="15859" y="5455"/>
                </a:cubicBezTo>
                <a:cubicBezTo>
                  <a:pt x="15859" y="5455"/>
                  <a:pt x="15853" y="5455"/>
                  <a:pt x="15847" y="5455"/>
                </a:cubicBezTo>
                <a:cubicBezTo>
                  <a:pt x="15842" y="5455"/>
                  <a:pt x="15830" y="5461"/>
                  <a:pt x="15818" y="5461"/>
                </a:cubicBezTo>
                <a:close/>
                <a:moveTo>
                  <a:pt x="15711" y="5514"/>
                </a:moveTo>
                <a:lnTo>
                  <a:pt x="15711" y="5514"/>
                </a:lnTo>
                <a:cubicBezTo>
                  <a:pt x="15711" y="5520"/>
                  <a:pt x="15711" y="5520"/>
                  <a:pt x="15705" y="5526"/>
                </a:cubicBezTo>
                <a:cubicBezTo>
                  <a:pt x="15699" y="5538"/>
                  <a:pt x="15693" y="5538"/>
                  <a:pt x="15687" y="5550"/>
                </a:cubicBezTo>
                <a:cubicBezTo>
                  <a:pt x="15687" y="5556"/>
                  <a:pt x="15687" y="5556"/>
                  <a:pt x="15687" y="5562"/>
                </a:cubicBezTo>
                <a:cubicBezTo>
                  <a:pt x="15681" y="5567"/>
                  <a:pt x="15681" y="5567"/>
                  <a:pt x="15676" y="5573"/>
                </a:cubicBezTo>
                <a:cubicBezTo>
                  <a:pt x="15676" y="5579"/>
                  <a:pt x="15676" y="5579"/>
                  <a:pt x="15670" y="5585"/>
                </a:cubicBezTo>
                <a:cubicBezTo>
                  <a:pt x="15670" y="5591"/>
                  <a:pt x="15664" y="5591"/>
                  <a:pt x="15664" y="5591"/>
                </a:cubicBezTo>
                <a:cubicBezTo>
                  <a:pt x="15658" y="5597"/>
                  <a:pt x="15658" y="5603"/>
                  <a:pt x="15658" y="5603"/>
                </a:cubicBezTo>
                <a:cubicBezTo>
                  <a:pt x="15652" y="5609"/>
                  <a:pt x="15652" y="5615"/>
                  <a:pt x="15652" y="5615"/>
                </a:cubicBezTo>
                <a:cubicBezTo>
                  <a:pt x="15646" y="5621"/>
                  <a:pt x="15640" y="5621"/>
                  <a:pt x="15640" y="5627"/>
                </a:cubicBezTo>
                <a:cubicBezTo>
                  <a:pt x="15634" y="5627"/>
                  <a:pt x="15640" y="5633"/>
                  <a:pt x="15640" y="5639"/>
                </a:cubicBezTo>
                <a:cubicBezTo>
                  <a:pt x="15640" y="5639"/>
                  <a:pt x="15640" y="5644"/>
                  <a:pt x="15640" y="5651"/>
                </a:cubicBezTo>
                <a:cubicBezTo>
                  <a:pt x="15640" y="5651"/>
                  <a:pt x="15634" y="5656"/>
                  <a:pt x="15628" y="5656"/>
                </a:cubicBezTo>
                <a:cubicBezTo>
                  <a:pt x="15628" y="5662"/>
                  <a:pt x="15622" y="5668"/>
                  <a:pt x="15622" y="5668"/>
                </a:cubicBezTo>
                <a:cubicBezTo>
                  <a:pt x="15616" y="5674"/>
                  <a:pt x="15616" y="5680"/>
                  <a:pt x="15616" y="5680"/>
                </a:cubicBezTo>
                <a:cubicBezTo>
                  <a:pt x="15610" y="5686"/>
                  <a:pt x="15598" y="5680"/>
                  <a:pt x="15592" y="5686"/>
                </a:cubicBezTo>
                <a:cubicBezTo>
                  <a:pt x="15587" y="5692"/>
                  <a:pt x="15592" y="5698"/>
                  <a:pt x="15587" y="5698"/>
                </a:cubicBezTo>
                <a:cubicBezTo>
                  <a:pt x="15587" y="5704"/>
                  <a:pt x="15581" y="5704"/>
                  <a:pt x="15581" y="5710"/>
                </a:cubicBezTo>
                <a:cubicBezTo>
                  <a:pt x="15575" y="5710"/>
                  <a:pt x="15569" y="5710"/>
                  <a:pt x="15569" y="5710"/>
                </a:cubicBezTo>
                <a:cubicBezTo>
                  <a:pt x="15563" y="5710"/>
                  <a:pt x="15557" y="5710"/>
                  <a:pt x="15557" y="5710"/>
                </a:cubicBezTo>
                <a:cubicBezTo>
                  <a:pt x="15551" y="5710"/>
                  <a:pt x="15551" y="5716"/>
                  <a:pt x="15545" y="5722"/>
                </a:cubicBezTo>
                <a:cubicBezTo>
                  <a:pt x="15539" y="5728"/>
                  <a:pt x="15539" y="5733"/>
                  <a:pt x="15539" y="5745"/>
                </a:cubicBezTo>
                <a:cubicBezTo>
                  <a:pt x="15545" y="5745"/>
                  <a:pt x="15545" y="5745"/>
                  <a:pt x="15551" y="5745"/>
                </a:cubicBezTo>
                <a:cubicBezTo>
                  <a:pt x="15551" y="5745"/>
                  <a:pt x="15557" y="5745"/>
                  <a:pt x="15563" y="5745"/>
                </a:cubicBezTo>
                <a:cubicBezTo>
                  <a:pt x="15563" y="5745"/>
                  <a:pt x="15569" y="5745"/>
                  <a:pt x="15575" y="5745"/>
                </a:cubicBezTo>
                <a:cubicBezTo>
                  <a:pt x="15575" y="5745"/>
                  <a:pt x="15581" y="5739"/>
                  <a:pt x="15581" y="5733"/>
                </a:cubicBezTo>
                <a:cubicBezTo>
                  <a:pt x="15587" y="5733"/>
                  <a:pt x="15592" y="5728"/>
                  <a:pt x="15592" y="5728"/>
                </a:cubicBezTo>
                <a:cubicBezTo>
                  <a:pt x="15592" y="5722"/>
                  <a:pt x="15592" y="5716"/>
                  <a:pt x="15592" y="5716"/>
                </a:cubicBezTo>
                <a:cubicBezTo>
                  <a:pt x="15598" y="5704"/>
                  <a:pt x="15604" y="5698"/>
                  <a:pt x="15610" y="5692"/>
                </a:cubicBezTo>
                <a:cubicBezTo>
                  <a:pt x="15610" y="5692"/>
                  <a:pt x="15616" y="5692"/>
                  <a:pt x="15622" y="5692"/>
                </a:cubicBezTo>
                <a:cubicBezTo>
                  <a:pt x="15628" y="5686"/>
                  <a:pt x="15628" y="5686"/>
                  <a:pt x="15634" y="5686"/>
                </a:cubicBezTo>
                <a:cubicBezTo>
                  <a:pt x="15640" y="5680"/>
                  <a:pt x="15646" y="5686"/>
                  <a:pt x="15658" y="5686"/>
                </a:cubicBezTo>
                <a:cubicBezTo>
                  <a:pt x="15658" y="5674"/>
                  <a:pt x="15658" y="5668"/>
                  <a:pt x="15658" y="5662"/>
                </a:cubicBezTo>
                <a:cubicBezTo>
                  <a:pt x="15658" y="5651"/>
                  <a:pt x="15664" y="5644"/>
                  <a:pt x="15664" y="5639"/>
                </a:cubicBezTo>
                <a:cubicBezTo>
                  <a:pt x="15670" y="5633"/>
                  <a:pt x="15676" y="5621"/>
                  <a:pt x="15681" y="5615"/>
                </a:cubicBezTo>
                <a:cubicBezTo>
                  <a:pt x="15681" y="5615"/>
                  <a:pt x="15687" y="5615"/>
                  <a:pt x="15693" y="5609"/>
                </a:cubicBezTo>
                <a:cubicBezTo>
                  <a:pt x="15693" y="5609"/>
                  <a:pt x="15699" y="5609"/>
                  <a:pt x="15705" y="5603"/>
                </a:cubicBezTo>
                <a:cubicBezTo>
                  <a:pt x="15705" y="5603"/>
                  <a:pt x="15705" y="5597"/>
                  <a:pt x="15705" y="5591"/>
                </a:cubicBezTo>
                <a:cubicBezTo>
                  <a:pt x="15711" y="5579"/>
                  <a:pt x="15705" y="5573"/>
                  <a:pt x="15705" y="5567"/>
                </a:cubicBezTo>
                <a:cubicBezTo>
                  <a:pt x="15705" y="5562"/>
                  <a:pt x="15711" y="5556"/>
                  <a:pt x="15711" y="5556"/>
                </a:cubicBezTo>
                <a:cubicBezTo>
                  <a:pt x="15711" y="5544"/>
                  <a:pt x="15711" y="5526"/>
                  <a:pt x="15711" y="5514"/>
                </a:cubicBezTo>
                <a:close/>
                <a:moveTo>
                  <a:pt x="15759" y="5182"/>
                </a:moveTo>
                <a:lnTo>
                  <a:pt x="15759" y="5182"/>
                </a:lnTo>
                <a:cubicBezTo>
                  <a:pt x="15729" y="5182"/>
                  <a:pt x="15729" y="5182"/>
                  <a:pt x="15729" y="5182"/>
                </a:cubicBezTo>
                <a:cubicBezTo>
                  <a:pt x="15729" y="5182"/>
                  <a:pt x="15729" y="5182"/>
                  <a:pt x="15729" y="5188"/>
                </a:cubicBezTo>
                <a:lnTo>
                  <a:pt x="15729" y="5188"/>
                </a:lnTo>
                <a:cubicBezTo>
                  <a:pt x="15729" y="5194"/>
                  <a:pt x="15729" y="5194"/>
                  <a:pt x="15729" y="5200"/>
                </a:cubicBezTo>
                <a:lnTo>
                  <a:pt x="15729" y="5200"/>
                </a:lnTo>
                <a:cubicBezTo>
                  <a:pt x="15729" y="5206"/>
                  <a:pt x="15729" y="5206"/>
                  <a:pt x="15729" y="5212"/>
                </a:cubicBezTo>
                <a:cubicBezTo>
                  <a:pt x="15729" y="5212"/>
                  <a:pt x="15729" y="5212"/>
                  <a:pt x="15729" y="5218"/>
                </a:cubicBezTo>
                <a:cubicBezTo>
                  <a:pt x="15729" y="5218"/>
                  <a:pt x="15729" y="5218"/>
                  <a:pt x="15735" y="5224"/>
                </a:cubicBezTo>
                <a:lnTo>
                  <a:pt x="15735" y="5230"/>
                </a:lnTo>
                <a:cubicBezTo>
                  <a:pt x="15735" y="5235"/>
                  <a:pt x="15735" y="5235"/>
                  <a:pt x="15735" y="5235"/>
                </a:cubicBezTo>
                <a:cubicBezTo>
                  <a:pt x="15735" y="5241"/>
                  <a:pt x="15729" y="5241"/>
                  <a:pt x="15729" y="5247"/>
                </a:cubicBezTo>
                <a:cubicBezTo>
                  <a:pt x="15729" y="5247"/>
                  <a:pt x="15723" y="5247"/>
                  <a:pt x="15723" y="5253"/>
                </a:cubicBezTo>
                <a:cubicBezTo>
                  <a:pt x="15723" y="5253"/>
                  <a:pt x="15723" y="5259"/>
                  <a:pt x="15723" y="5265"/>
                </a:cubicBezTo>
                <a:cubicBezTo>
                  <a:pt x="15723" y="5271"/>
                  <a:pt x="15729" y="5277"/>
                  <a:pt x="15729" y="5289"/>
                </a:cubicBezTo>
                <a:cubicBezTo>
                  <a:pt x="15729" y="5295"/>
                  <a:pt x="15723" y="5295"/>
                  <a:pt x="15723" y="5295"/>
                </a:cubicBezTo>
                <a:cubicBezTo>
                  <a:pt x="15717" y="5295"/>
                  <a:pt x="15717" y="5301"/>
                  <a:pt x="15717" y="5301"/>
                </a:cubicBezTo>
                <a:cubicBezTo>
                  <a:pt x="15711" y="5301"/>
                  <a:pt x="15711" y="5301"/>
                  <a:pt x="15705" y="5307"/>
                </a:cubicBezTo>
                <a:cubicBezTo>
                  <a:pt x="15699" y="5307"/>
                  <a:pt x="15693" y="5307"/>
                  <a:pt x="15693" y="5312"/>
                </a:cubicBezTo>
                <a:cubicBezTo>
                  <a:pt x="15687" y="5312"/>
                  <a:pt x="15687" y="5318"/>
                  <a:pt x="15687" y="5318"/>
                </a:cubicBezTo>
                <a:cubicBezTo>
                  <a:pt x="15687" y="5324"/>
                  <a:pt x="15687" y="5324"/>
                  <a:pt x="15687" y="5324"/>
                </a:cubicBezTo>
                <a:cubicBezTo>
                  <a:pt x="15687" y="5330"/>
                  <a:pt x="15687" y="5330"/>
                  <a:pt x="15687" y="5336"/>
                </a:cubicBezTo>
                <a:cubicBezTo>
                  <a:pt x="15687" y="5336"/>
                  <a:pt x="15693" y="5336"/>
                  <a:pt x="15693" y="5342"/>
                </a:cubicBezTo>
                <a:cubicBezTo>
                  <a:pt x="15693" y="5348"/>
                  <a:pt x="15699" y="5348"/>
                  <a:pt x="15699" y="5354"/>
                </a:cubicBezTo>
                <a:cubicBezTo>
                  <a:pt x="15705" y="5354"/>
                  <a:pt x="15705" y="5354"/>
                  <a:pt x="15711" y="5360"/>
                </a:cubicBezTo>
                <a:lnTo>
                  <a:pt x="15717" y="5366"/>
                </a:lnTo>
                <a:cubicBezTo>
                  <a:pt x="15723" y="5366"/>
                  <a:pt x="15729" y="5372"/>
                  <a:pt x="15735" y="5378"/>
                </a:cubicBezTo>
                <a:cubicBezTo>
                  <a:pt x="15735" y="5378"/>
                  <a:pt x="15735" y="5378"/>
                  <a:pt x="15741" y="5378"/>
                </a:cubicBezTo>
                <a:lnTo>
                  <a:pt x="15741" y="5378"/>
                </a:lnTo>
                <a:cubicBezTo>
                  <a:pt x="15741" y="5390"/>
                  <a:pt x="15735" y="5390"/>
                  <a:pt x="15735" y="5401"/>
                </a:cubicBezTo>
                <a:cubicBezTo>
                  <a:pt x="15735" y="5407"/>
                  <a:pt x="15741" y="5407"/>
                  <a:pt x="15741" y="5413"/>
                </a:cubicBezTo>
                <a:cubicBezTo>
                  <a:pt x="15741" y="5419"/>
                  <a:pt x="15741" y="5419"/>
                  <a:pt x="15747" y="5425"/>
                </a:cubicBezTo>
                <a:cubicBezTo>
                  <a:pt x="15753" y="5425"/>
                  <a:pt x="15753" y="5425"/>
                  <a:pt x="15753" y="5425"/>
                </a:cubicBezTo>
                <a:cubicBezTo>
                  <a:pt x="15759" y="5425"/>
                  <a:pt x="15759" y="5425"/>
                  <a:pt x="15764" y="5425"/>
                </a:cubicBezTo>
                <a:cubicBezTo>
                  <a:pt x="15788" y="5425"/>
                  <a:pt x="15788" y="5425"/>
                  <a:pt x="15788" y="5425"/>
                </a:cubicBezTo>
                <a:cubicBezTo>
                  <a:pt x="15788" y="5407"/>
                  <a:pt x="15788" y="5407"/>
                  <a:pt x="15788" y="5407"/>
                </a:cubicBezTo>
                <a:cubicBezTo>
                  <a:pt x="15788" y="5401"/>
                  <a:pt x="15788" y="5401"/>
                  <a:pt x="15788" y="5396"/>
                </a:cubicBezTo>
                <a:cubicBezTo>
                  <a:pt x="15788" y="5372"/>
                  <a:pt x="15788" y="5372"/>
                  <a:pt x="15788" y="5372"/>
                </a:cubicBezTo>
                <a:cubicBezTo>
                  <a:pt x="15788" y="5366"/>
                  <a:pt x="15788" y="5360"/>
                  <a:pt x="15794" y="5354"/>
                </a:cubicBezTo>
                <a:cubicBezTo>
                  <a:pt x="15800" y="5348"/>
                  <a:pt x="15800" y="5348"/>
                  <a:pt x="15806" y="5342"/>
                </a:cubicBezTo>
                <a:lnTo>
                  <a:pt x="15812" y="5342"/>
                </a:lnTo>
                <a:cubicBezTo>
                  <a:pt x="15812" y="5342"/>
                  <a:pt x="15812" y="5336"/>
                  <a:pt x="15818" y="5336"/>
                </a:cubicBezTo>
                <a:lnTo>
                  <a:pt x="15818" y="5330"/>
                </a:lnTo>
                <a:cubicBezTo>
                  <a:pt x="15824" y="5324"/>
                  <a:pt x="15824" y="5324"/>
                  <a:pt x="15824" y="5324"/>
                </a:cubicBezTo>
                <a:cubicBezTo>
                  <a:pt x="15830" y="5318"/>
                  <a:pt x="15830" y="5318"/>
                  <a:pt x="15830" y="5312"/>
                </a:cubicBezTo>
                <a:cubicBezTo>
                  <a:pt x="15830" y="5307"/>
                  <a:pt x="15836" y="5307"/>
                  <a:pt x="15836" y="5301"/>
                </a:cubicBezTo>
                <a:cubicBezTo>
                  <a:pt x="15836" y="5295"/>
                  <a:pt x="15836" y="5295"/>
                  <a:pt x="15836" y="5289"/>
                </a:cubicBezTo>
                <a:cubicBezTo>
                  <a:pt x="15836" y="5283"/>
                  <a:pt x="15836" y="5283"/>
                  <a:pt x="15836" y="5283"/>
                </a:cubicBezTo>
                <a:cubicBezTo>
                  <a:pt x="15836" y="5277"/>
                  <a:pt x="15842" y="5277"/>
                  <a:pt x="15842" y="5271"/>
                </a:cubicBezTo>
                <a:cubicBezTo>
                  <a:pt x="15842" y="5265"/>
                  <a:pt x="15842" y="5265"/>
                  <a:pt x="15842" y="5265"/>
                </a:cubicBezTo>
                <a:cubicBezTo>
                  <a:pt x="15842" y="5265"/>
                  <a:pt x="15842" y="5259"/>
                  <a:pt x="15836" y="5253"/>
                </a:cubicBezTo>
                <a:cubicBezTo>
                  <a:pt x="15836" y="5253"/>
                  <a:pt x="15836" y="5253"/>
                  <a:pt x="15836" y="5247"/>
                </a:cubicBezTo>
                <a:cubicBezTo>
                  <a:pt x="15836" y="5247"/>
                  <a:pt x="15836" y="5247"/>
                  <a:pt x="15830" y="5241"/>
                </a:cubicBezTo>
                <a:cubicBezTo>
                  <a:pt x="15830" y="5241"/>
                  <a:pt x="15830" y="5241"/>
                  <a:pt x="15830" y="5235"/>
                </a:cubicBezTo>
                <a:cubicBezTo>
                  <a:pt x="15830" y="5235"/>
                  <a:pt x="15830" y="5235"/>
                  <a:pt x="15830" y="5230"/>
                </a:cubicBezTo>
                <a:lnTo>
                  <a:pt x="15824" y="5224"/>
                </a:lnTo>
                <a:lnTo>
                  <a:pt x="15824" y="5218"/>
                </a:lnTo>
                <a:lnTo>
                  <a:pt x="15818" y="5212"/>
                </a:lnTo>
                <a:cubicBezTo>
                  <a:pt x="15818" y="5212"/>
                  <a:pt x="15818" y="5206"/>
                  <a:pt x="15812" y="5206"/>
                </a:cubicBezTo>
                <a:cubicBezTo>
                  <a:pt x="15812" y="5206"/>
                  <a:pt x="15812" y="5200"/>
                  <a:pt x="15806" y="5200"/>
                </a:cubicBezTo>
                <a:lnTo>
                  <a:pt x="15800" y="5200"/>
                </a:lnTo>
                <a:cubicBezTo>
                  <a:pt x="15794" y="5200"/>
                  <a:pt x="15794" y="5200"/>
                  <a:pt x="15794" y="5200"/>
                </a:cubicBezTo>
                <a:cubicBezTo>
                  <a:pt x="15788" y="5200"/>
                  <a:pt x="15788" y="5200"/>
                  <a:pt x="15782" y="5194"/>
                </a:cubicBezTo>
                <a:lnTo>
                  <a:pt x="15776" y="5194"/>
                </a:lnTo>
                <a:lnTo>
                  <a:pt x="15776" y="5188"/>
                </a:lnTo>
                <a:cubicBezTo>
                  <a:pt x="15770" y="5188"/>
                  <a:pt x="15770" y="5182"/>
                  <a:pt x="15770" y="5182"/>
                </a:cubicBezTo>
                <a:cubicBezTo>
                  <a:pt x="15764" y="5182"/>
                  <a:pt x="15759" y="5182"/>
                  <a:pt x="15759" y="5182"/>
                </a:cubicBezTo>
                <a:close/>
                <a:moveTo>
                  <a:pt x="15812" y="4820"/>
                </a:moveTo>
                <a:lnTo>
                  <a:pt x="15812" y="4820"/>
                </a:lnTo>
                <a:cubicBezTo>
                  <a:pt x="15812" y="4814"/>
                  <a:pt x="15812" y="4809"/>
                  <a:pt x="15818" y="4803"/>
                </a:cubicBezTo>
                <a:cubicBezTo>
                  <a:pt x="15806" y="4803"/>
                  <a:pt x="15800" y="4803"/>
                  <a:pt x="15794" y="4803"/>
                </a:cubicBezTo>
                <a:cubicBezTo>
                  <a:pt x="15788" y="4803"/>
                  <a:pt x="15782" y="4803"/>
                  <a:pt x="15782" y="4803"/>
                </a:cubicBezTo>
                <a:cubicBezTo>
                  <a:pt x="15776" y="4803"/>
                  <a:pt x="15776" y="4809"/>
                  <a:pt x="15770" y="4814"/>
                </a:cubicBezTo>
                <a:cubicBezTo>
                  <a:pt x="15770" y="4814"/>
                  <a:pt x="15764" y="4820"/>
                  <a:pt x="15759" y="4820"/>
                </a:cubicBezTo>
                <a:cubicBezTo>
                  <a:pt x="15759" y="4826"/>
                  <a:pt x="15753" y="4826"/>
                  <a:pt x="15747" y="4832"/>
                </a:cubicBezTo>
                <a:cubicBezTo>
                  <a:pt x="15747" y="4838"/>
                  <a:pt x="15741" y="4838"/>
                  <a:pt x="15741" y="4844"/>
                </a:cubicBezTo>
                <a:cubicBezTo>
                  <a:pt x="15741" y="4844"/>
                  <a:pt x="15741" y="4850"/>
                  <a:pt x="15735" y="4856"/>
                </a:cubicBezTo>
                <a:lnTo>
                  <a:pt x="15723" y="4856"/>
                </a:lnTo>
                <a:cubicBezTo>
                  <a:pt x="15723" y="4862"/>
                  <a:pt x="15723" y="4862"/>
                  <a:pt x="15723" y="4868"/>
                </a:cubicBezTo>
                <a:cubicBezTo>
                  <a:pt x="15717" y="4874"/>
                  <a:pt x="15717" y="4880"/>
                  <a:pt x="15717" y="4892"/>
                </a:cubicBezTo>
                <a:cubicBezTo>
                  <a:pt x="15717" y="4986"/>
                  <a:pt x="15717" y="4986"/>
                  <a:pt x="15717" y="4986"/>
                </a:cubicBezTo>
                <a:cubicBezTo>
                  <a:pt x="15747" y="4986"/>
                  <a:pt x="15747" y="4986"/>
                  <a:pt x="15747" y="4986"/>
                </a:cubicBezTo>
                <a:cubicBezTo>
                  <a:pt x="15747" y="4980"/>
                  <a:pt x="15747" y="4975"/>
                  <a:pt x="15747" y="4963"/>
                </a:cubicBezTo>
                <a:cubicBezTo>
                  <a:pt x="15747" y="4957"/>
                  <a:pt x="15753" y="4957"/>
                  <a:pt x="15753" y="4951"/>
                </a:cubicBezTo>
                <a:cubicBezTo>
                  <a:pt x="15753" y="4945"/>
                  <a:pt x="15753" y="4945"/>
                  <a:pt x="15753" y="4939"/>
                </a:cubicBezTo>
                <a:cubicBezTo>
                  <a:pt x="15759" y="4933"/>
                  <a:pt x="15764" y="4933"/>
                  <a:pt x="15764" y="4933"/>
                </a:cubicBezTo>
                <a:cubicBezTo>
                  <a:pt x="15770" y="4921"/>
                  <a:pt x="15770" y="4921"/>
                  <a:pt x="15770" y="4921"/>
                </a:cubicBezTo>
                <a:cubicBezTo>
                  <a:pt x="15776" y="4915"/>
                  <a:pt x="15770" y="4909"/>
                  <a:pt x="15770" y="4909"/>
                </a:cubicBezTo>
                <a:cubicBezTo>
                  <a:pt x="15776" y="4903"/>
                  <a:pt x="15782" y="4903"/>
                  <a:pt x="15782" y="4897"/>
                </a:cubicBezTo>
                <a:cubicBezTo>
                  <a:pt x="15788" y="4892"/>
                  <a:pt x="15788" y="4892"/>
                  <a:pt x="15788" y="4886"/>
                </a:cubicBezTo>
                <a:cubicBezTo>
                  <a:pt x="15794" y="4874"/>
                  <a:pt x="15806" y="4874"/>
                  <a:pt x="15812" y="4862"/>
                </a:cubicBezTo>
                <a:cubicBezTo>
                  <a:pt x="15812" y="4856"/>
                  <a:pt x="15818" y="4856"/>
                  <a:pt x="15818" y="4850"/>
                </a:cubicBezTo>
                <a:cubicBezTo>
                  <a:pt x="15818" y="4838"/>
                  <a:pt x="15818" y="4838"/>
                  <a:pt x="15818" y="4838"/>
                </a:cubicBezTo>
                <a:cubicBezTo>
                  <a:pt x="15818" y="4826"/>
                  <a:pt x="15818" y="4826"/>
                  <a:pt x="15818" y="4826"/>
                </a:cubicBezTo>
                <a:cubicBezTo>
                  <a:pt x="15818" y="4826"/>
                  <a:pt x="15812" y="4826"/>
                  <a:pt x="15812" y="4820"/>
                </a:cubicBezTo>
                <a:close/>
                <a:moveTo>
                  <a:pt x="17270" y="3540"/>
                </a:moveTo>
                <a:lnTo>
                  <a:pt x="17270" y="3540"/>
                </a:lnTo>
                <a:cubicBezTo>
                  <a:pt x="17265" y="3540"/>
                  <a:pt x="17259" y="3540"/>
                  <a:pt x="17259" y="3540"/>
                </a:cubicBezTo>
                <a:cubicBezTo>
                  <a:pt x="17247" y="3546"/>
                  <a:pt x="17241" y="3546"/>
                  <a:pt x="17235" y="3557"/>
                </a:cubicBezTo>
                <a:cubicBezTo>
                  <a:pt x="17229" y="3557"/>
                  <a:pt x="17235" y="3563"/>
                  <a:pt x="17229" y="3569"/>
                </a:cubicBezTo>
                <a:cubicBezTo>
                  <a:pt x="17229" y="3569"/>
                  <a:pt x="17229" y="3575"/>
                  <a:pt x="17223" y="3575"/>
                </a:cubicBezTo>
                <a:cubicBezTo>
                  <a:pt x="17223" y="3581"/>
                  <a:pt x="17217" y="3581"/>
                  <a:pt x="17211" y="3581"/>
                </a:cubicBezTo>
                <a:cubicBezTo>
                  <a:pt x="17205" y="3587"/>
                  <a:pt x="17199" y="3593"/>
                  <a:pt x="17193" y="3599"/>
                </a:cubicBezTo>
                <a:cubicBezTo>
                  <a:pt x="17187" y="3599"/>
                  <a:pt x="17181" y="3599"/>
                  <a:pt x="17181" y="3599"/>
                </a:cubicBezTo>
                <a:cubicBezTo>
                  <a:pt x="17170" y="3599"/>
                  <a:pt x="17164" y="3599"/>
                  <a:pt x="17158" y="3599"/>
                </a:cubicBezTo>
                <a:cubicBezTo>
                  <a:pt x="17146" y="3599"/>
                  <a:pt x="17146" y="3599"/>
                  <a:pt x="17146" y="3599"/>
                </a:cubicBezTo>
                <a:cubicBezTo>
                  <a:pt x="17140" y="3599"/>
                  <a:pt x="17140" y="3605"/>
                  <a:pt x="17134" y="3605"/>
                </a:cubicBezTo>
                <a:cubicBezTo>
                  <a:pt x="17122" y="3605"/>
                  <a:pt x="17122" y="3605"/>
                  <a:pt x="17122" y="3605"/>
                </a:cubicBezTo>
                <a:cubicBezTo>
                  <a:pt x="17116" y="3605"/>
                  <a:pt x="17104" y="3599"/>
                  <a:pt x="17099" y="3605"/>
                </a:cubicBezTo>
                <a:cubicBezTo>
                  <a:pt x="17093" y="3605"/>
                  <a:pt x="17093" y="3611"/>
                  <a:pt x="17093" y="3617"/>
                </a:cubicBezTo>
                <a:cubicBezTo>
                  <a:pt x="17087" y="3617"/>
                  <a:pt x="17087" y="3617"/>
                  <a:pt x="17081" y="3623"/>
                </a:cubicBezTo>
                <a:cubicBezTo>
                  <a:pt x="17075" y="3623"/>
                  <a:pt x="17075" y="3623"/>
                  <a:pt x="17069" y="3629"/>
                </a:cubicBezTo>
                <a:cubicBezTo>
                  <a:pt x="17063" y="3629"/>
                  <a:pt x="17057" y="3635"/>
                  <a:pt x="17051" y="3635"/>
                </a:cubicBezTo>
                <a:cubicBezTo>
                  <a:pt x="17045" y="3635"/>
                  <a:pt x="17039" y="3629"/>
                  <a:pt x="17033" y="3629"/>
                </a:cubicBezTo>
                <a:cubicBezTo>
                  <a:pt x="17021" y="3623"/>
                  <a:pt x="17010" y="3617"/>
                  <a:pt x="16998" y="3611"/>
                </a:cubicBezTo>
                <a:cubicBezTo>
                  <a:pt x="16992" y="3605"/>
                  <a:pt x="16992" y="3605"/>
                  <a:pt x="16986" y="3599"/>
                </a:cubicBezTo>
                <a:cubicBezTo>
                  <a:pt x="16974" y="3593"/>
                  <a:pt x="16974" y="3587"/>
                  <a:pt x="16968" y="3575"/>
                </a:cubicBezTo>
                <a:cubicBezTo>
                  <a:pt x="16962" y="3575"/>
                  <a:pt x="16962" y="3575"/>
                  <a:pt x="16956" y="3569"/>
                </a:cubicBezTo>
                <a:cubicBezTo>
                  <a:pt x="16950" y="3569"/>
                  <a:pt x="16950" y="3563"/>
                  <a:pt x="16944" y="3563"/>
                </a:cubicBezTo>
                <a:cubicBezTo>
                  <a:pt x="16933" y="3557"/>
                  <a:pt x="16921" y="3557"/>
                  <a:pt x="16909" y="3557"/>
                </a:cubicBezTo>
                <a:cubicBezTo>
                  <a:pt x="16903" y="3552"/>
                  <a:pt x="16897" y="3552"/>
                  <a:pt x="16891" y="3546"/>
                </a:cubicBezTo>
                <a:cubicBezTo>
                  <a:pt x="16891" y="3552"/>
                  <a:pt x="16891" y="3552"/>
                  <a:pt x="16891" y="3557"/>
                </a:cubicBezTo>
                <a:cubicBezTo>
                  <a:pt x="16885" y="3569"/>
                  <a:pt x="16885" y="3575"/>
                  <a:pt x="16891" y="3581"/>
                </a:cubicBezTo>
                <a:cubicBezTo>
                  <a:pt x="16891" y="3587"/>
                  <a:pt x="16891" y="3593"/>
                  <a:pt x="16891" y="3593"/>
                </a:cubicBezTo>
                <a:cubicBezTo>
                  <a:pt x="16891" y="3605"/>
                  <a:pt x="16891" y="3611"/>
                  <a:pt x="16891" y="3617"/>
                </a:cubicBezTo>
                <a:cubicBezTo>
                  <a:pt x="16891" y="3623"/>
                  <a:pt x="16891" y="3629"/>
                  <a:pt x="16891" y="3629"/>
                </a:cubicBezTo>
                <a:cubicBezTo>
                  <a:pt x="16891" y="3635"/>
                  <a:pt x="16891" y="3635"/>
                  <a:pt x="16891" y="3641"/>
                </a:cubicBezTo>
                <a:cubicBezTo>
                  <a:pt x="16891" y="3646"/>
                  <a:pt x="16885" y="3646"/>
                  <a:pt x="16879" y="3652"/>
                </a:cubicBezTo>
                <a:cubicBezTo>
                  <a:pt x="16879" y="3652"/>
                  <a:pt x="16879" y="3658"/>
                  <a:pt x="16873" y="3658"/>
                </a:cubicBezTo>
                <a:cubicBezTo>
                  <a:pt x="16873" y="3664"/>
                  <a:pt x="16867" y="3664"/>
                  <a:pt x="16861" y="3664"/>
                </a:cubicBezTo>
                <a:cubicBezTo>
                  <a:pt x="16861" y="3670"/>
                  <a:pt x="16855" y="3670"/>
                  <a:pt x="16855" y="3676"/>
                </a:cubicBezTo>
                <a:cubicBezTo>
                  <a:pt x="16849" y="3688"/>
                  <a:pt x="16849" y="3700"/>
                  <a:pt x="16849" y="3712"/>
                </a:cubicBezTo>
                <a:cubicBezTo>
                  <a:pt x="16844" y="3712"/>
                  <a:pt x="16844" y="3718"/>
                  <a:pt x="16838" y="3718"/>
                </a:cubicBezTo>
                <a:cubicBezTo>
                  <a:pt x="16832" y="3718"/>
                  <a:pt x="16832" y="3712"/>
                  <a:pt x="16826" y="3706"/>
                </a:cubicBezTo>
                <a:cubicBezTo>
                  <a:pt x="16826" y="3706"/>
                  <a:pt x="16826" y="3700"/>
                  <a:pt x="16820" y="3694"/>
                </a:cubicBezTo>
                <a:cubicBezTo>
                  <a:pt x="16820" y="3700"/>
                  <a:pt x="16814" y="3706"/>
                  <a:pt x="16814" y="3712"/>
                </a:cubicBezTo>
                <a:cubicBezTo>
                  <a:pt x="16814" y="3712"/>
                  <a:pt x="16814" y="3718"/>
                  <a:pt x="16814" y="3723"/>
                </a:cubicBezTo>
                <a:cubicBezTo>
                  <a:pt x="16808" y="3723"/>
                  <a:pt x="16802" y="3718"/>
                  <a:pt x="16802" y="3723"/>
                </a:cubicBezTo>
                <a:cubicBezTo>
                  <a:pt x="16796" y="3723"/>
                  <a:pt x="16796" y="3730"/>
                  <a:pt x="16790" y="3730"/>
                </a:cubicBezTo>
                <a:cubicBezTo>
                  <a:pt x="16784" y="3741"/>
                  <a:pt x="16778" y="3747"/>
                  <a:pt x="16778" y="3759"/>
                </a:cubicBezTo>
                <a:cubicBezTo>
                  <a:pt x="16778" y="3765"/>
                  <a:pt x="16778" y="3771"/>
                  <a:pt x="16784" y="3777"/>
                </a:cubicBezTo>
                <a:cubicBezTo>
                  <a:pt x="16784" y="3783"/>
                  <a:pt x="16790" y="3783"/>
                  <a:pt x="16796" y="3783"/>
                </a:cubicBezTo>
                <a:cubicBezTo>
                  <a:pt x="16796" y="3789"/>
                  <a:pt x="16802" y="3789"/>
                  <a:pt x="16808" y="3795"/>
                </a:cubicBezTo>
                <a:cubicBezTo>
                  <a:pt x="16808" y="3801"/>
                  <a:pt x="16802" y="3807"/>
                  <a:pt x="16808" y="3807"/>
                </a:cubicBezTo>
                <a:cubicBezTo>
                  <a:pt x="16808" y="3812"/>
                  <a:pt x="16814" y="3812"/>
                  <a:pt x="16814" y="3812"/>
                </a:cubicBezTo>
                <a:cubicBezTo>
                  <a:pt x="16820" y="3812"/>
                  <a:pt x="16820" y="3812"/>
                  <a:pt x="16820" y="3812"/>
                </a:cubicBezTo>
                <a:cubicBezTo>
                  <a:pt x="16832" y="3812"/>
                  <a:pt x="16832" y="3807"/>
                  <a:pt x="16838" y="3807"/>
                </a:cubicBezTo>
                <a:cubicBezTo>
                  <a:pt x="16838" y="3836"/>
                  <a:pt x="16838" y="3836"/>
                  <a:pt x="16838" y="3836"/>
                </a:cubicBezTo>
                <a:cubicBezTo>
                  <a:pt x="16796" y="3836"/>
                  <a:pt x="16796" y="3836"/>
                  <a:pt x="16796" y="3836"/>
                </a:cubicBezTo>
                <a:cubicBezTo>
                  <a:pt x="16796" y="3842"/>
                  <a:pt x="16796" y="3848"/>
                  <a:pt x="16796" y="3860"/>
                </a:cubicBezTo>
                <a:cubicBezTo>
                  <a:pt x="16796" y="3872"/>
                  <a:pt x="16796" y="3872"/>
                  <a:pt x="16796" y="3872"/>
                </a:cubicBezTo>
                <a:cubicBezTo>
                  <a:pt x="16796" y="3878"/>
                  <a:pt x="16796" y="3884"/>
                  <a:pt x="16796" y="3884"/>
                </a:cubicBezTo>
                <a:cubicBezTo>
                  <a:pt x="16796" y="3889"/>
                  <a:pt x="16790" y="3895"/>
                  <a:pt x="16790" y="3895"/>
                </a:cubicBezTo>
                <a:cubicBezTo>
                  <a:pt x="16790" y="3901"/>
                  <a:pt x="16784" y="3901"/>
                  <a:pt x="16784" y="3907"/>
                </a:cubicBezTo>
                <a:cubicBezTo>
                  <a:pt x="16784" y="3913"/>
                  <a:pt x="16790" y="3913"/>
                  <a:pt x="16790" y="3919"/>
                </a:cubicBezTo>
                <a:cubicBezTo>
                  <a:pt x="16790" y="3961"/>
                  <a:pt x="16790" y="3961"/>
                  <a:pt x="16790" y="3961"/>
                </a:cubicBezTo>
                <a:cubicBezTo>
                  <a:pt x="16790" y="3967"/>
                  <a:pt x="16790" y="3973"/>
                  <a:pt x="16790" y="3984"/>
                </a:cubicBezTo>
                <a:cubicBezTo>
                  <a:pt x="16790" y="3984"/>
                  <a:pt x="16790" y="3990"/>
                  <a:pt x="16784" y="3996"/>
                </a:cubicBezTo>
                <a:cubicBezTo>
                  <a:pt x="16784" y="3996"/>
                  <a:pt x="16778" y="3996"/>
                  <a:pt x="16772" y="4002"/>
                </a:cubicBezTo>
                <a:cubicBezTo>
                  <a:pt x="16772" y="4002"/>
                  <a:pt x="16767" y="4002"/>
                  <a:pt x="16760" y="4002"/>
                </a:cubicBezTo>
                <a:cubicBezTo>
                  <a:pt x="16755" y="4002"/>
                  <a:pt x="16755" y="4008"/>
                  <a:pt x="16749" y="4014"/>
                </a:cubicBezTo>
                <a:cubicBezTo>
                  <a:pt x="16749" y="4020"/>
                  <a:pt x="16743" y="4026"/>
                  <a:pt x="16737" y="4038"/>
                </a:cubicBezTo>
                <a:cubicBezTo>
                  <a:pt x="16737" y="4044"/>
                  <a:pt x="16731" y="4044"/>
                  <a:pt x="16725" y="4050"/>
                </a:cubicBezTo>
                <a:cubicBezTo>
                  <a:pt x="16719" y="4055"/>
                  <a:pt x="16713" y="4062"/>
                  <a:pt x="16707" y="4067"/>
                </a:cubicBezTo>
                <a:cubicBezTo>
                  <a:pt x="16707" y="4067"/>
                  <a:pt x="16707" y="4062"/>
                  <a:pt x="16707" y="4055"/>
                </a:cubicBezTo>
                <a:cubicBezTo>
                  <a:pt x="16707" y="4055"/>
                  <a:pt x="16713" y="4050"/>
                  <a:pt x="16713" y="4044"/>
                </a:cubicBezTo>
                <a:cubicBezTo>
                  <a:pt x="16713" y="4038"/>
                  <a:pt x="16707" y="4032"/>
                  <a:pt x="16707" y="4026"/>
                </a:cubicBezTo>
                <a:lnTo>
                  <a:pt x="16701" y="4026"/>
                </a:lnTo>
                <a:cubicBezTo>
                  <a:pt x="16701" y="4032"/>
                  <a:pt x="16701" y="4038"/>
                  <a:pt x="16695" y="4038"/>
                </a:cubicBezTo>
                <a:cubicBezTo>
                  <a:pt x="16695" y="4050"/>
                  <a:pt x="16695" y="4055"/>
                  <a:pt x="16695" y="4062"/>
                </a:cubicBezTo>
                <a:cubicBezTo>
                  <a:pt x="16654" y="4062"/>
                  <a:pt x="16654" y="4062"/>
                  <a:pt x="16654" y="4062"/>
                </a:cubicBezTo>
                <a:cubicBezTo>
                  <a:pt x="16654" y="4109"/>
                  <a:pt x="16654" y="4109"/>
                  <a:pt x="16654" y="4109"/>
                </a:cubicBezTo>
                <a:cubicBezTo>
                  <a:pt x="16642" y="4109"/>
                  <a:pt x="16642" y="4109"/>
                  <a:pt x="16642" y="4109"/>
                </a:cubicBezTo>
                <a:cubicBezTo>
                  <a:pt x="16636" y="4109"/>
                  <a:pt x="16630" y="4109"/>
                  <a:pt x="16630" y="4109"/>
                </a:cubicBezTo>
                <a:cubicBezTo>
                  <a:pt x="16624" y="4103"/>
                  <a:pt x="16624" y="4097"/>
                  <a:pt x="16624" y="4097"/>
                </a:cubicBezTo>
                <a:cubicBezTo>
                  <a:pt x="16618" y="4085"/>
                  <a:pt x="16624" y="4079"/>
                  <a:pt x="16624" y="4073"/>
                </a:cubicBezTo>
                <a:cubicBezTo>
                  <a:pt x="16612" y="4067"/>
                  <a:pt x="16612" y="4067"/>
                  <a:pt x="16612" y="4067"/>
                </a:cubicBezTo>
                <a:cubicBezTo>
                  <a:pt x="16612" y="4073"/>
                  <a:pt x="16606" y="4073"/>
                  <a:pt x="16606" y="4079"/>
                </a:cubicBezTo>
                <a:cubicBezTo>
                  <a:pt x="16606" y="4085"/>
                  <a:pt x="16606" y="4091"/>
                  <a:pt x="16606" y="4097"/>
                </a:cubicBezTo>
                <a:cubicBezTo>
                  <a:pt x="16606" y="4103"/>
                  <a:pt x="16606" y="4109"/>
                  <a:pt x="16601" y="4115"/>
                </a:cubicBezTo>
                <a:cubicBezTo>
                  <a:pt x="16601" y="4121"/>
                  <a:pt x="16594" y="4121"/>
                  <a:pt x="16589" y="4121"/>
                </a:cubicBezTo>
                <a:cubicBezTo>
                  <a:pt x="16583" y="4121"/>
                  <a:pt x="16577" y="4121"/>
                  <a:pt x="16571" y="4121"/>
                </a:cubicBezTo>
                <a:cubicBezTo>
                  <a:pt x="16571" y="4192"/>
                  <a:pt x="16571" y="4192"/>
                  <a:pt x="16571" y="4192"/>
                </a:cubicBezTo>
                <a:cubicBezTo>
                  <a:pt x="16547" y="4192"/>
                  <a:pt x="16547" y="4192"/>
                  <a:pt x="16547" y="4192"/>
                </a:cubicBezTo>
                <a:cubicBezTo>
                  <a:pt x="16541" y="4186"/>
                  <a:pt x="16535" y="4186"/>
                  <a:pt x="16535" y="4186"/>
                </a:cubicBezTo>
                <a:cubicBezTo>
                  <a:pt x="16529" y="4180"/>
                  <a:pt x="16535" y="4174"/>
                  <a:pt x="16529" y="4174"/>
                </a:cubicBezTo>
                <a:cubicBezTo>
                  <a:pt x="16529" y="4168"/>
                  <a:pt x="16523" y="4168"/>
                  <a:pt x="16517" y="4162"/>
                </a:cubicBezTo>
                <a:lnTo>
                  <a:pt x="16512" y="4162"/>
                </a:lnTo>
                <a:cubicBezTo>
                  <a:pt x="16506" y="4168"/>
                  <a:pt x="16500" y="4180"/>
                  <a:pt x="16494" y="4186"/>
                </a:cubicBezTo>
                <a:cubicBezTo>
                  <a:pt x="16494" y="4186"/>
                  <a:pt x="16488" y="4186"/>
                  <a:pt x="16482" y="4186"/>
                </a:cubicBezTo>
                <a:cubicBezTo>
                  <a:pt x="16476" y="4186"/>
                  <a:pt x="16470" y="4186"/>
                  <a:pt x="16458" y="4186"/>
                </a:cubicBezTo>
                <a:cubicBezTo>
                  <a:pt x="16446" y="4180"/>
                  <a:pt x="16435" y="4180"/>
                  <a:pt x="16423" y="4186"/>
                </a:cubicBezTo>
                <a:cubicBezTo>
                  <a:pt x="16417" y="4186"/>
                  <a:pt x="16417" y="4180"/>
                  <a:pt x="16411" y="4186"/>
                </a:cubicBezTo>
                <a:cubicBezTo>
                  <a:pt x="16405" y="4186"/>
                  <a:pt x="16405" y="4186"/>
                  <a:pt x="16399" y="4192"/>
                </a:cubicBezTo>
                <a:cubicBezTo>
                  <a:pt x="16399" y="4192"/>
                  <a:pt x="16393" y="4192"/>
                  <a:pt x="16387" y="4192"/>
                </a:cubicBezTo>
                <a:cubicBezTo>
                  <a:pt x="16381" y="4192"/>
                  <a:pt x="16375" y="4192"/>
                  <a:pt x="16363" y="4192"/>
                </a:cubicBezTo>
                <a:cubicBezTo>
                  <a:pt x="16357" y="4198"/>
                  <a:pt x="16351" y="4204"/>
                  <a:pt x="16346" y="4210"/>
                </a:cubicBezTo>
                <a:cubicBezTo>
                  <a:pt x="16346" y="4216"/>
                  <a:pt x="16340" y="4221"/>
                  <a:pt x="16340" y="4221"/>
                </a:cubicBezTo>
                <a:cubicBezTo>
                  <a:pt x="16340" y="4228"/>
                  <a:pt x="16340" y="4228"/>
                  <a:pt x="16340" y="4233"/>
                </a:cubicBezTo>
                <a:cubicBezTo>
                  <a:pt x="16340" y="4245"/>
                  <a:pt x="16340" y="4251"/>
                  <a:pt x="16340" y="4257"/>
                </a:cubicBezTo>
                <a:cubicBezTo>
                  <a:pt x="16286" y="4257"/>
                  <a:pt x="16286" y="4257"/>
                  <a:pt x="16286" y="4257"/>
                </a:cubicBezTo>
                <a:cubicBezTo>
                  <a:pt x="16286" y="4263"/>
                  <a:pt x="16286" y="4269"/>
                  <a:pt x="16286" y="4269"/>
                </a:cubicBezTo>
                <a:cubicBezTo>
                  <a:pt x="16286" y="4281"/>
                  <a:pt x="16286" y="4287"/>
                  <a:pt x="16286" y="4293"/>
                </a:cubicBezTo>
                <a:cubicBezTo>
                  <a:pt x="16280" y="4293"/>
                  <a:pt x="16274" y="4293"/>
                  <a:pt x="16262" y="4299"/>
                </a:cubicBezTo>
                <a:cubicBezTo>
                  <a:pt x="16257" y="4299"/>
                  <a:pt x="16257" y="4299"/>
                  <a:pt x="16251" y="4299"/>
                </a:cubicBezTo>
                <a:cubicBezTo>
                  <a:pt x="16245" y="4305"/>
                  <a:pt x="16245" y="4305"/>
                  <a:pt x="16245" y="4310"/>
                </a:cubicBezTo>
                <a:cubicBezTo>
                  <a:pt x="16239" y="4316"/>
                  <a:pt x="16239" y="4316"/>
                  <a:pt x="16233" y="4322"/>
                </a:cubicBezTo>
                <a:cubicBezTo>
                  <a:pt x="16233" y="4328"/>
                  <a:pt x="16233" y="4328"/>
                  <a:pt x="16233" y="4334"/>
                </a:cubicBezTo>
                <a:cubicBezTo>
                  <a:pt x="16233" y="4340"/>
                  <a:pt x="16227" y="4340"/>
                  <a:pt x="16227" y="4346"/>
                </a:cubicBezTo>
                <a:cubicBezTo>
                  <a:pt x="16227" y="4352"/>
                  <a:pt x="16221" y="4352"/>
                  <a:pt x="16221" y="4358"/>
                </a:cubicBezTo>
                <a:cubicBezTo>
                  <a:pt x="16227" y="4358"/>
                  <a:pt x="16233" y="4364"/>
                  <a:pt x="16239" y="4364"/>
                </a:cubicBezTo>
                <a:cubicBezTo>
                  <a:pt x="16245" y="4364"/>
                  <a:pt x="16251" y="4364"/>
                  <a:pt x="16262" y="4364"/>
                </a:cubicBezTo>
                <a:cubicBezTo>
                  <a:pt x="16274" y="4364"/>
                  <a:pt x="16280" y="4364"/>
                  <a:pt x="16286" y="4364"/>
                </a:cubicBezTo>
                <a:cubicBezTo>
                  <a:pt x="16292" y="4364"/>
                  <a:pt x="16286" y="4358"/>
                  <a:pt x="16286" y="4358"/>
                </a:cubicBezTo>
                <a:cubicBezTo>
                  <a:pt x="16286" y="4364"/>
                  <a:pt x="16292" y="4370"/>
                  <a:pt x="16286" y="4370"/>
                </a:cubicBezTo>
                <a:cubicBezTo>
                  <a:pt x="16286" y="4376"/>
                  <a:pt x="16286" y="4382"/>
                  <a:pt x="16286" y="4382"/>
                </a:cubicBezTo>
                <a:cubicBezTo>
                  <a:pt x="16286" y="4387"/>
                  <a:pt x="16280" y="4387"/>
                  <a:pt x="16274" y="4394"/>
                </a:cubicBezTo>
                <a:cubicBezTo>
                  <a:pt x="16274" y="4405"/>
                  <a:pt x="16274" y="4405"/>
                  <a:pt x="16274" y="4405"/>
                </a:cubicBezTo>
                <a:cubicBezTo>
                  <a:pt x="16269" y="4411"/>
                  <a:pt x="16262" y="4411"/>
                  <a:pt x="16262" y="4417"/>
                </a:cubicBezTo>
                <a:cubicBezTo>
                  <a:pt x="16262" y="4423"/>
                  <a:pt x="16262" y="4429"/>
                  <a:pt x="16262" y="4435"/>
                </a:cubicBezTo>
                <a:cubicBezTo>
                  <a:pt x="16262" y="4453"/>
                  <a:pt x="16274" y="4465"/>
                  <a:pt x="16292" y="4465"/>
                </a:cubicBezTo>
                <a:cubicBezTo>
                  <a:pt x="16310" y="4465"/>
                  <a:pt x="16310" y="4465"/>
                  <a:pt x="16310" y="4465"/>
                </a:cubicBezTo>
                <a:cubicBezTo>
                  <a:pt x="16310" y="4447"/>
                  <a:pt x="16310" y="4441"/>
                  <a:pt x="16310" y="4429"/>
                </a:cubicBezTo>
                <a:cubicBezTo>
                  <a:pt x="16310" y="4423"/>
                  <a:pt x="16310" y="4411"/>
                  <a:pt x="16316" y="4405"/>
                </a:cubicBezTo>
                <a:cubicBezTo>
                  <a:pt x="16322" y="4399"/>
                  <a:pt x="16334" y="4399"/>
                  <a:pt x="16340" y="4399"/>
                </a:cubicBezTo>
                <a:cubicBezTo>
                  <a:pt x="16351" y="4394"/>
                  <a:pt x="16363" y="4387"/>
                  <a:pt x="16363" y="4376"/>
                </a:cubicBezTo>
                <a:cubicBezTo>
                  <a:pt x="16363" y="4364"/>
                  <a:pt x="16351" y="4358"/>
                  <a:pt x="16351" y="4346"/>
                </a:cubicBezTo>
                <a:cubicBezTo>
                  <a:pt x="16346" y="4340"/>
                  <a:pt x="16351" y="4340"/>
                  <a:pt x="16351" y="4334"/>
                </a:cubicBezTo>
                <a:cubicBezTo>
                  <a:pt x="16346" y="4328"/>
                  <a:pt x="16351" y="4322"/>
                  <a:pt x="16351" y="4310"/>
                </a:cubicBezTo>
                <a:cubicBezTo>
                  <a:pt x="16346" y="4310"/>
                  <a:pt x="16340" y="4316"/>
                  <a:pt x="16340" y="4316"/>
                </a:cubicBezTo>
                <a:cubicBezTo>
                  <a:pt x="16328" y="4316"/>
                  <a:pt x="16322" y="4316"/>
                  <a:pt x="16310" y="4310"/>
                </a:cubicBezTo>
                <a:cubicBezTo>
                  <a:pt x="16316" y="4310"/>
                  <a:pt x="16310" y="4305"/>
                  <a:pt x="16310" y="4299"/>
                </a:cubicBezTo>
                <a:cubicBezTo>
                  <a:pt x="16316" y="4299"/>
                  <a:pt x="16322" y="4299"/>
                  <a:pt x="16322" y="4293"/>
                </a:cubicBezTo>
                <a:cubicBezTo>
                  <a:pt x="16328" y="4293"/>
                  <a:pt x="16328" y="4287"/>
                  <a:pt x="16334" y="4287"/>
                </a:cubicBezTo>
                <a:cubicBezTo>
                  <a:pt x="16346" y="4287"/>
                  <a:pt x="16351" y="4287"/>
                  <a:pt x="16357" y="4287"/>
                </a:cubicBezTo>
                <a:cubicBezTo>
                  <a:pt x="16369" y="4287"/>
                  <a:pt x="16375" y="4281"/>
                  <a:pt x="16387" y="4275"/>
                </a:cubicBezTo>
                <a:cubicBezTo>
                  <a:pt x="16399" y="4269"/>
                  <a:pt x="16405" y="4257"/>
                  <a:pt x="16423" y="4257"/>
                </a:cubicBezTo>
                <a:cubicBezTo>
                  <a:pt x="16423" y="4251"/>
                  <a:pt x="16428" y="4257"/>
                  <a:pt x="16435" y="4257"/>
                </a:cubicBezTo>
                <a:lnTo>
                  <a:pt x="16440" y="4251"/>
                </a:lnTo>
                <a:cubicBezTo>
                  <a:pt x="16452" y="4251"/>
                  <a:pt x="16458" y="4251"/>
                  <a:pt x="16464" y="4251"/>
                </a:cubicBezTo>
                <a:cubicBezTo>
                  <a:pt x="16470" y="4251"/>
                  <a:pt x="16476" y="4251"/>
                  <a:pt x="16476" y="4251"/>
                </a:cubicBezTo>
                <a:cubicBezTo>
                  <a:pt x="16482" y="4251"/>
                  <a:pt x="16482" y="4245"/>
                  <a:pt x="16488" y="4245"/>
                </a:cubicBezTo>
                <a:cubicBezTo>
                  <a:pt x="16500" y="4245"/>
                  <a:pt x="16512" y="4245"/>
                  <a:pt x="16523" y="4245"/>
                </a:cubicBezTo>
                <a:cubicBezTo>
                  <a:pt x="16529" y="4245"/>
                  <a:pt x="16529" y="4245"/>
                  <a:pt x="16535" y="4245"/>
                </a:cubicBezTo>
                <a:cubicBezTo>
                  <a:pt x="16529" y="4245"/>
                  <a:pt x="16529" y="4251"/>
                  <a:pt x="16523" y="4257"/>
                </a:cubicBezTo>
                <a:cubicBezTo>
                  <a:pt x="16523" y="4257"/>
                  <a:pt x="16517" y="4257"/>
                  <a:pt x="16512" y="4257"/>
                </a:cubicBezTo>
                <a:cubicBezTo>
                  <a:pt x="16506" y="4257"/>
                  <a:pt x="16500" y="4251"/>
                  <a:pt x="16494" y="4257"/>
                </a:cubicBezTo>
                <a:cubicBezTo>
                  <a:pt x="16470" y="4257"/>
                  <a:pt x="16464" y="4275"/>
                  <a:pt x="16446" y="4275"/>
                </a:cubicBezTo>
                <a:cubicBezTo>
                  <a:pt x="16387" y="4275"/>
                  <a:pt x="16387" y="4275"/>
                  <a:pt x="16387" y="4275"/>
                </a:cubicBezTo>
                <a:cubicBezTo>
                  <a:pt x="16387" y="4352"/>
                  <a:pt x="16387" y="4352"/>
                  <a:pt x="16387" y="4352"/>
                </a:cubicBezTo>
                <a:cubicBezTo>
                  <a:pt x="16411" y="4352"/>
                  <a:pt x="16411" y="4352"/>
                  <a:pt x="16411" y="4352"/>
                </a:cubicBezTo>
                <a:cubicBezTo>
                  <a:pt x="16417" y="4352"/>
                  <a:pt x="16423" y="4352"/>
                  <a:pt x="16428" y="4346"/>
                </a:cubicBezTo>
                <a:cubicBezTo>
                  <a:pt x="16435" y="4346"/>
                  <a:pt x="16440" y="4340"/>
                  <a:pt x="16446" y="4340"/>
                </a:cubicBezTo>
                <a:cubicBezTo>
                  <a:pt x="16452" y="4334"/>
                  <a:pt x="16452" y="4328"/>
                  <a:pt x="16452" y="4328"/>
                </a:cubicBezTo>
                <a:cubicBezTo>
                  <a:pt x="16458" y="4322"/>
                  <a:pt x="16458" y="4316"/>
                  <a:pt x="16464" y="4316"/>
                </a:cubicBezTo>
                <a:cubicBezTo>
                  <a:pt x="16470" y="4310"/>
                  <a:pt x="16470" y="4305"/>
                  <a:pt x="16476" y="4305"/>
                </a:cubicBezTo>
                <a:cubicBezTo>
                  <a:pt x="16482" y="4305"/>
                  <a:pt x="16488" y="4305"/>
                  <a:pt x="16488" y="4305"/>
                </a:cubicBezTo>
                <a:cubicBezTo>
                  <a:pt x="16494" y="4305"/>
                  <a:pt x="16506" y="4305"/>
                  <a:pt x="16512" y="4305"/>
                </a:cubicBezTo>
                <a:cubicBezTo>
                  <a:pt x="16517" y="4299"/>
                  <a:pt x="16517" y="4293"/>
                  <a:pt x="16517" y="4293"/>
                </a:cubicBezTo>
                <a:cubicBezTo>
                  <a:pt x="16517" y="4287"/>
                  <a:pt x="16517" y="4287"/>
                  <a:pt x="16517" y="4281"/>
                </a:cubicBezTo>
                <a:cubicBezTo>
                  <a:pt x="16517" y="4275"/>
                  <a:pt x="16523" y="4275"/>
                  <a:pt x="16529" y="4275"/>
                </a:cubicBezTo>
                <a:cubicBezTo>
                  <a:pt x="16529" y="4281"/>
                  <a:pt x="16535" y="4281"/>
                  <a:pt x="16535" y="4287"/>
                </a:cubicBezTo>
                <a:cubicBezTo>
                  <a:pt x="16541" y="4287"/>
                  <a:pt x="16535" y="4293"/>
                  <a:pt x="16535" y="4299"/>
                </a:cubicBezTo>
                <a:cubicBezTo>
                  <a:pt x="16541" y="4305"/>
                  <a:pt x="16547" y="4305"/>
                  <a:pt x="16547" y="4305"/>
                </a:cubicBezTo>
                <a:cubicBezTo>
                  <a:pt x="16553" y="4310"/>
                  <a:pt x="16559" y="4310"/>
                  <a:pt x="16565" y="4310"/>
                </a:cubicBezTo>
                <a:cubicBezTo>
                  <a:pt x="16577" y="4310"/>
                  <a:pt x="16577" y="4305"/>
                  <a:pt x="16583" y="4299"/>
                </a:cubicBezTo>
                <a:cubicBezTo>
                  <a:pt x="16583" y="4293"/>
                  <a:pt x="16583" y="4287"/>
                  <a:pt x="16589" y="4287"/>
                </a:cubicBezTo>
                <a:cubicBezTo>
                  <a:pt x="16594" y="4275"/>
                  <a:pt x="16606" y="4281"/>
                  <a:pt x="16618" y="4281"/>
                </a:cubicBezTo>
                <a:cubicBezTo>
                  <a:pt x="16618" y="4275"/>
                  <a:pt x="16618" y="4275"/>
                  <a:pt x="16618" y="4269"/>
                </a:cubicBezTo>
                <a:cubicBezTo>
                  <a:pt x="16618" y="4263"/>
                  <a:pt x="16624" y="4263"/>
                  <a:pt x="16624" y="4257"/>
                </a:cubicBezTo>
                <a:cubicBezTo>
                  <a:pt x="16624" y="4251"/>
                  <a:pt x="16618" y="4251"/>
                  <a:pt x="16618" y="4245"/>
                </a:cubicBezTo>
                <a:cubicBezTo>
                  <a:pt x="16618" y="4245"/>
                  <a:pt x="16618" y="4239"/>
                  <a:pt x="16618" y="4233"/>
                </a:cubicBezTo>
                <a:cubicBezTo>
                  <a:pt x="16630" y="4228"/>
                  <a:pt x="16630" y="4228"/>
                  <a:pt x="16630" y="4228"/>
                </a:cubicBezTo>
                <a:cubicBezTo>
                  <a:pt x="16755" y="4233"/>
                  <a:pt x="16755" y="4233"/>
                  <a:pt x="16755" y="4233"/>
                </a:cubicBezTo>
                <a:cubicBezTo>
                  <a:pt x="16767" y="4228"/>
                  <a:pt x="16767" y="4216"/>
                  <a:pt x="16778" y="4216"/>
                </a:cubicBezTo>
                <a:cubicBezTo>
                  <a:pt x="16784" y="4210"/>
                  <a:pt x="16790" y="4216"/>
                  <a:pt x="16802" y="4216"/>
                </a:cubicBezTo>
                <a:cubicBezTo>
                  <a:pt x="16814" y="4216"/>
                  <a:pt x="16820" y="4210"/>
                  <a:pt x="16820" y="4204"/>
                </a:cubicBezTo>
                <a:cubicBezTo>
                  <a:pt x="16826" y="4198"/>
                  <a:pt x="16832" y="4192"/>
                  <a:pt x="16832" y="4180"/>
                </a:cubicBezTo>
                <a:cubicBezTo>
                  <a:pt x="16832" y="4127"/>
                  <a:pt x="16832" y="4127"/>
                  <a:pt x="16832" y="4127"/>
                </a:cubicBezTo>
                <a:cubicBezTo>
                  <a:pt x="16832" y="4121"/>
                  <a:pt x="16838" y="4121"/>
                  <a:pt x="16838" y="4115"/>
                </a:cubicBezTo>
                <a:cubicBezTo>
                  <a:pt x="16838" y="4109"/>
                  <a:pt x="16838" y="4109"/>
                  <a:pt x="16838" y="4103"/>
                </a:cubicBezTo>
                <a:cubicBezTo>
                  <a:pt x="16844" y="4091"/>
                  <a:pt x="16855" y="4091"/>
                  <a:pt x="16855" y="4079"/>
                </a:cubicBezTo>
                <a:cubicBezTo>
                  <a:pt x="16855" y="4067"/>
                  <a:pt x="16855" y="4067"/>
                  <a:pt x="16855" y="4067"/>
                </a:cubicBezTo>
                <a:cubicBezTo>
                  <a:pt x="16855" y="4062"/>
                  <a:pt x="16855" y="4055"/>
                  <a:pt x="16855" y="4044"/>
                </a:cubicBezTo>
                <a:cubicBezTo>
                  <a:pt x="16855" y="4026"/>
                  <a:pt x="16855" y="4026"/>
                  <a:pt x="16855" y="4026"/>
                </a:cubicBezTo>
                <a:cubicBezTo>
                  <a:pt x="16855" y="4020"/>
                  <a:pt x="16849" y="4014"/>
                  <a:pt x="16855" y="4008"/>
                </a:cubicBezTo>
                <a:cubicBezTo>
                  <a:pt x="16855" y="4002"/>
                  <a:pt x="16861" y="4002"/>
                  <a:pt x="16867" y="4002"/>
                </a:cubicBezTo>
                <a:cubicBezTo>
                  <a:pt x="16873" y="3996"/>
                  <a:pt x="16879" y="3996"/>
                  <a:pt x="16879" y="3996"/>
                </a:cubicBezTo>
                <a:cubicBezTo>
                  <a:pt x="16885" y="3984"/>
                  <a:pt x="16879" y="3973"/>
                  <a:pt x="16885" y="3961"/>
                </a:cubicBezTo>
                <a:cubicBezTo>
                  <a:pt x="16885" y="3955"/>
                  <a:pt x="16885" y="3955"/>
                  <a:pt x="16885" y="3949"/>
                </a:cubicBezTo>
                <a:cubicBezTo>
                  <a:pt x="16885" y="3943"/>
                  <a:pt x="16891" y="3937"/>
                  <a:pt x="16891" y="3925"/>
                </a:cubicBezTo>
                <a:cubicBezTo>
                  <a:pt x="16897" y="3919"/>
                  <a:pt x="16903" y="3919"/>
                  <a:pt x="16903" y="3913"/>
                </a:cubicBezTo>
                <a:cubicBezTo>
                  <a:pt x="16909" y="3907"/>
                  <a:pt x="16903" y="3901"/>
                  <a:pt x="16903" y="3889"/>
                </a:cubicBezTo>
                <a:cubicBezTo>
                  <a:pt x="16903" y="3884"/>
                  <a:pt x="16909" y="3872"/>
                  <a:pt x="16903" y="3866"/>
                </a:cubicBezTo>
                <a:cubicBezTo>
                  <a:pt x="16903" y="3860"/>
                  <a:pt x="16891" y="3860"/>
                  <a:pt x="16891" y="3860"/>
                </a:cubicBezTo>
                <a:cubicBezTo>
                  <a:pt x="16891" y="3854"/>
                  <a:pt x="16885" y="3848"/>
                  <a:pt x="16885" y="3848"/>
                </a:cubicBezTo>
                <a:cubicBezTo>
                  <a:pt x="16879" y="3836"/>
                  <a:pt x="16873" y="3830"/>
                  <a:pt x="16873" y="3824"/>
                </a:cubicBezTo>
                <a:cubicBezTo>
                  <a:pt x="16873" y="3818"/>
                  <a:pt x="16873" y="3818"/>
                  <a:pt x="16873" y="3812"/>
                </a:cubicBezTo>
                <a:cubicBezTo>
                  <a:pt x="16867" y="3801"/>
                  <a:pt x="16861" y="3801"/>
                  <a:pt x="16861" y="3789"/>
                </a:cubicBezTo>
                <a:cubicBezTo>
                  <a:pt x="16861" y="3783"/>
                  <a:pt x="16861" y="3783"/>
                  <a:pt x="16861" y="3777"/>
                </a:cubicBezTo>
                <a:cubicBezTo>
                  <a:pt x="16855" y="3771"/>
                  <a:pt x="16855" y="3771"/>
                  <a:pt x="16855" y="3765"/>
                </a:cubicBezTo>
                <a:cubicBezTo>
                  <a:pt x="16849" y="3765"/>
                  <a:pt x="16844" y="3765"/>
                  <a:pt x="16844" y="3765"/>
                </a:cubicBezTo>
                <a:cubicBezTo>
                  <a:pt x="16838" y="3759"/>
                  <a:pt x="16826" y="3759"/>
                  <a:pt x="16820" y="3759"/>
                </a:cubicBezTo>
                <a:cubicBezTo>
                  <a:pt x="16820" y="3741"/>
                  <a:pt x="16820" y="3741"/>
                  <a:pt x="16820" y="3741"/>
                </a:cubicBezTo>
                <a:cubicBezTo>
                  <a:pt x="16873" y="3741"/>
                  <a:pt x="16873" y="3741"/>
                  <a:pt x="16873" y="3741"/>
                </a:cubicBezTo>
                <a:cubicBezTo>
                  <a:pt x="16885" y="3741"/>
                  <a:pt x="16885" y="3730"/>
                  <a:pt x="16891" y="3730"/>
                </a:cubicBezTo>
                <a:cubicBezTo>
                  <a:pt x="16897" y="3730"/>
                  <a:pt x="16897" y="3730"/>
                  <a:pt x="16897" y="3730"/>
                </a:cubicBezTo>
                <a:cubicBezTo>
                  <a:pt x="16903" y="3730"/>
                  <a:pt x="16909" y="3741"/>
                  <a:pt x="16915" y="3741"/>
                </a:cubicBezTo>
                <a:cubicBezTo>
                  <a:pt x="16921" y="3741"/>
                  <a:pt x="16921" y="3747"/>
                  <a:pt x="16926" y="3747"/>
                </a:cubicBezTo>
                <a:cubicBezTo>
                  <a:pt x="16926" y="3747"/>
                  <a:pt x="16933" y="3747"/>
                  <a:pt x="16938" y="3747"/>
                </a:cubicBezTo>
                <a:cubicBezTo>
                  <a:pt x="16938" y="3747"/>
                  <a:pt x="16938" y="3759"/>
                  <a:pt x="16944" y="3759"/>
                </a:cubicBezTo>
                <a:cubicBezTo>
                  <a:pt x="16950" y="3759"/>
                  <a:pt x="16956" y="3759"/>
                  <a:pt x="16968" y="3759"/>
                </a:cubicBezTo>
                <a:cubicBezTo>
                  <a:pt x="16980" y="3759"/>
                  <a:pt x="16986" y="3765"/>
                  <a:pt x="16992" y="3765"/>
                </a:cubicBezTo>
                <a:cubicBezTo>
                  <a:pt x="16992" y="3759"/>
                  <a:pt x="16998" y="3759"/>
                  <a:pt x="16998" y="3753"/>
                </a:cubicBezTo>
                <a:cubicBezTo>
                  <a:pt x="16998" y="3741"/>
                  <a:pt x="16998" y="3730"/>
                  <a:pt x="16992" y="3718"/>
                </a:cubicBezTo>
                <a:cubicBezTo>
                  <a:pt x="17057" y="3718"/>
                  <a:pt x="17057" y="3718"/>
                  <a:pt x="17057" y="3718"/>
                </a:cubicBezTo>
                <a:cubicBezTo>
                  <a:pt x="17063" y="3718"/>
                  <a:pt x="17063" y="3712"/>
                  <a:pt x="17069" y="3712"/>
                </a:cubicBezTo>
                <a:cubicBezTo>
                  <a:pt x="17069" y="3706"/>
                  <a:pt x="17075" y="3706"/>
                  <a:pt x="17081" y="3706"/>
                </a:cubicBezTo>
                <a:cubicBezTo>
                  <a:pt x="17081" y="3706"/>
                  <a:pt x="17087" y="3706"/>
                  <a:pt x="17093" y="3706"/>
                </a:cubicBezTo>
                <a:cubicBezTo>
                  <a:pt x="17093" y="3700"/>
                  <a:pt x="17093" y="3694"/>
                  <a:pt x="17093" y="3694"/>
                </a:cubicBezTo>
                <a:cubicBezTo>
                  <a:pt x="17099" y="3682"/>
                  <a:pt x="17093" y="3676"/>
                  <a:pt x="17093" y="3670"/>
                </a:cubicBezTo>
                <a:cubicBezTo>
                  <a:pt x="17093" y="3664"/>
                  <a:pt x="17093" y="3664"/>
                  <a:pt x="17099" y="3658"/>
                </a:cubicBezTo>
                <a:cubicBezTo>
                  <a:pt x="17099" y="3652"/>
                  <a:pt x="17099" y="3652"/>
                  <a:pt x="17104" y="3646"/>
                </a:cubicBezTo>
                <a:cubicBezTo>
                  <a:pt x="17104" y="3646"/>
                  <a:pt x="17110" y="3646"/>
                  <a:pt x="17116" y="3646"/>
                </a:cubicBezTo>
                <a:cubicBezTo>
                  <a:pt x="17116" y="3641"/>
                  <a:pt x="17122" y="3641"/>
                  <a:pt x="17122" y="3641"/>
                </a:cubicBezTo>
                <a:cubicBezTo>
                  <a:pt x="17134" y="3635"/>
                  <a:pt x="17140" y="3641"/>
                  <a:pt x="17146" y="3641"/>
                </a:cubicBezTo>
                <a:cubicBezTo>
                  <a:pt x="17152" y="3635"/>
                  <a:pt x="17152" y="3629"/>
                  <a:pt x="17158" y="3629"/>
                </a:cubicBezTo>
                <a:cubicBezTo>
                  <a:pt x="17170" y="3623"/>
                  <a:pt x="17181" y="3623"/>
                  <a:pt x="17193" y="3623"/>
                </a:cubicBezTo>
                <a:cubicBezTo>
                  <a:pt x="17205" y="3623"/>
                  <a:pt x="17205" y="3623"/>
                  <a:pt x="17205" y="3623"/>
                </a:cubicBezTo>
                <a:cubicBezTo>
                  <a:pt x="17211" y="3623"/>
                  <a:pt x="17211" y="3617"/>
                  <a:pt x="17217" y="3617"/>
                </a:cubicBezTo>
                <a:cubicBezTo>
                  <a:pt x="17217" y="3617"/>
                  <a:pt x="17223" y="3617"/>
                  <a:pt x="17229" y="3617"/>
                </a:cubicBezTo>
                <a:cubicBezTo>
                  <a:pt x="17229" y="3611"/>
                  <a:pt x="17229" y="3605"/>
                  <a:pt x="17229" y="3605"/>
                </a:cubicBezTo>
                <a:cubicBezTo>
                  <a:pt x="17235" y="3599"/>
                  <a:pt x="17235" y="3593"/>
                  <a:pt x="17235" y="3593"/>
                </a:cubicBezTo>
                <a:cubicBezTo>
                  <a:pt x="17235" y="3587"/>
                  <a:pt x="17241" y="3587"/>
                  <a:pt x="17247" y="3587"/>
                </a:cubicBezTo>
                <a:cubicBezTo>
                  <a:pt x="17247" y="3581"/>
                  <a:pt x="17253" y="3581"/>
                  <a:pt x="17253" y="3575"/>
                </a:cubicBezTo>
                <a:cubicBezTo>
                  <a:pt x="17259" y="3569"/>
                  <a:pt x="17265" y="3569"/>
                  <a:pt x="17265" y="3569"/>
                </a:cubicBezTo>
                <a:cubicBezTo>
                  <a:pt x="17265" y="3563"/>
                  <a:pt x="17265" y="3557"/>
                  <a:pt x="17270" y="3557"/>
                </a:cubicBezTo>
                <a:cubicBezTo>
                  <a:pt x="17270" y="3552"/>
                  <a:pt x="17270" y="3546"/>
                  <a:pt x="17270" y="3540"/>
                </a:cubicBezTo>
                <a:close/>
                <a:moveTo>
                  <a:pt x="17371" y="3486"/>
                </a:moveTo>
                <a:lnTo>
                  <a:pt x="17371" y="3486"/>
                </a:lnTo>
                <a:cubicBezTo>
                  <a:pt x="17371" y="3486"/>
                  <a:pt x="17365" y="3486"/>
                  <a:pt x="17359" y="3486"/>
                </a:cubicBezTo>
                <a:lnTo>
                  <a:pt x="17353" y="3492"/>
                </a:lnTo>
                <a:cubicBezTo>
                  <a:pt x="17348" y="3498"/>
                  <a:pt x="17342" y="3498"/>
                  <a:pt x="17342" y="3498"/>
                </a:cubicBezTo>
                <a:cubicBezTo>
                  <a:pt x="17336" y="3504"/>
                  <a:pt x="17336" y="3510"/>
                  <a:pt x="17330" y="3510"/>
                </a:cubicBezTo>
                <a:cubicBezTo>
                  <a:pt x="17324" y="3516"/>
                  <a:pt x="17318" y="3516"/>
                  <a:pt x="17318" y="3516"/>
                </a:cubicBezTo>
                <a:cubicBezTo>
                  <a:pt x="17324" y="3522"/>
                  <a:pt x="17330" y="3528"/>
                  <a:pt x="17336" y="3528"/>
                </a:cubicBezTo>
                <a:cubicBezTo>
                  <a:pt x="17348" y="3528"/>
                  <a:pt x="17353" y="3528"/>
                  <a:pt x="17353" y="3522"/>
                </a:cubicBezTo>
                <a:cubicBezTo>
                  <a:pt x="17359" y="3522"/>
                  <a:pt x="17359" y="3516"/>
                  <a:pt x="17359" y="3510"/>
                </a:cubicBezTo>
                <a:cubicBezTo>
                  <a:pt x="17365" y="3504"/>
                  <a:pt x="17371" y="3498"/>
                  <a:pt x="17371" y="3486"/>
                </a:cubicBezTo>
                <a:close/>
                <a:moveTo>
                  <a:pt x="17656" y="3184"/>
                </a:moveTo>
                <a:lnTo>
                  <a:pt x="17656" y="3184"/>
                </a:lnTo>
                <a:cubicBezTo>
                  <a:pt x="17650" y="3184"/>
                  <a:pt x="17650" y="3190"/>
                  <a:pt x="17650" y="3196"/>
                </a:cubicBezTo>
                <a:cubicBezTo>
                  <a:pt x="17644" y="3202"/>
                  <a:pt x="17638" y="3202"/>
                  <a:pt x="17638" y="3208"/>
                </a:cubicBezTo>
                <a:cubicBezTo>
                  <a:pt x="17638" y="3208"/>
                  <a:pt x="17638" y="3214"/>
                  <a:pt x="17638" y="3220"/>
                </a:cubicBezTo>
                <a:cubicBezTo>
                  <a:pt x="17638" y="3225"/>
                  <a:pt x="17632" y="3231"/>
                  <a:pt x="17626" y="3237"/>
                </a:cubicBezTo>
                <a:cubicBezTo>
                  <a:pt x="17620" y="3249"/>
                  <a:pt x="17620" y="3249"/>
                  <a:pt x="17620" y="3249"/>
                </a:cubicBezTo>
                <a:cubicBezTo>
                  <a:pt x="17620" y="3243"/>
                  <a:pt x="17626" y="3249"/>
                  <a:pt x="17632" y="3249"/>
                </a:cubicBezTo>
                <a:cubicBezTo>
                  <a:pt x="17638" y="3243"/>
                  <a:pt x="17638" y="3237"/>
                  <a:pt x="17638" y="3231"/>
                </a:cubicBezTo>
                <a:cubicBezTo>
                  <a:pt x="17644" y="3225"/>
                  <a:pt x="17644" y="3225"/>
                  <a:pt x="17650" y="3220"/>
                </a:cubicBezTo>
                <a:cubicBezTo>
                  <a:pt x="17650" y="3220"/>
                  <a:pt x="17656" y="3220"/>
                  <a:pt x="17662" y="3214"/>
                </a:cubicBezTo>
                <a:cubicBezTo>
                  <a:pt x="17662" y="3214"/>
                  <a:pt x="17662" y="3208"/>
                  <a:pt x="17662" y="3202"/>
                </a:cubicBezTo>
                <a:cubicBezTo>
                  <a:pt x="17662" y="3202"/>
                  <a:pt x="17668" y="3196"/>
                  <a:pt x="17668" y="3190"/>
                </a:cubicBezTo>
                <a:lnTo>
                  <a:pt x="17668" y="3184"/>
                </a:lnTo>
                <a:cubicBezTo>
                  <a:pt x="17656" y="3178"/>
                  <a:pt x="17656" y="3178"/>
                  <a:pt x="17656" y="3178"/>
                </a:cubicBezTo>
                <a:lnTo>
                  <a:pt x="17656" y="3184"/>
                </a:lnTo>
                <a:close/>
                <a:moveTo>
                  <a:pt x="18338" y="2882"/>
                </a:moveTo>
                <a:lnTo>
                  <a:pt x="18338" y="2882"/>
                </a:lnTo>
                <a:cubicBezTo>
                  <a:pt x="18332" y="2870"/>
                  <a:pt x="18332" y="2870"/>
                  <a:pt x="18332" y="2870"/>
                </a:cubicBezTo>
                <a:cubicBezTo>
                  <a:pt x="18326" y="2864"/>
                  <a:pt x="18320" y="2864"/>
                  <a:pt x="18314" y="2864"/>
                </a:cubicBezTo>
                <a:cubicBezTo>
                  <a:pt x="18314" y="2864"/>
                  <a:pt x="18308" y="2864"/>
                  <a:pt x="18302" y="2864"/>
                </a:cubicBezTo>
                <a:cubicBezTo>
                  <a:pt x="18302" y="2870"/>
                  <a:pt x="18302" y="2876"/>
                  <a:pt x="18302" y="2882"/>
                </a:cubicBezTo>
                <a:cubicBezTo>
                  <a:pt x="18302" y="2887"/>
                  <a:pt x="18302" y="2887"/>
                  <a:pt x="18302" y="2899"/>
                </a:cubicBezTo>
                <a:cubicBezTo>
                  <a:pt x="18338" y="2899"/>
                  <a:pt x="18338" y="2899"/>
                  <a:pt x="18338" y="2899"/>
                </a:cubicBezTo>
                <a:cubicBezTo>
                  <a:pt x="18338" y="2893"/>
                  <a:pt x="18338" y="2887"/>
                  <a:pt x="18338" y="2882"/>
                </a:cubicBezTo>
                <a:close/>
                <a:moveTo>
                  <a:pt x="18260" y="2887"/>
                </a:moveTo>
                <a:lnTo>
                  <a:pt x="18260" y="2887"/>
                </a:lnTo>
                <a:cubicBezTo>
                  <a:pt x="18255" y="2887"/>
                  <a:pt x="18255" y="2882"/>
                  <a:pt x="18255" y="2882"/>
                </a:cubicBezTo>
                <a:cubicBezTo>
                  <a:pt x="18249" y="2870"/>
                  <a:pt x="18255" y="2864"/>
                  <a:pt x="18255" y="2852"/>
                </a:cubicBezTo>
                <a:cubicBezTo>
                  <a:pt x="18255" y="2846"/>
                  <a:pt x="18249" y="2846"/>
                  <a:pt x="18243" y="2840"/>
                </a:cubicBezTo>
                <a:cubicBezTo>
                  <a:pt x="18243" y="2834"/>
                  <a:pt x="18237" y="2834"/>
                  <a:pt x="18237" y="2828"/>
                </a:cubicBezTo>
                <a:cubicBezTo>
                  <a:pt x="18231" y="2822"/>
                  <a:pt x="18225" y="2822"/>
                  <a:pt x="18219" y="2816"/>
                </a:cubicBezTo>
                <a:cubicBezTo>
                  <a:pt x="18219" y="2828"/>
                  <a:pt x="18219" y="2834"/>
                  <a:pt x="18219" y="2846"/>
                </a:cubicBezTo>
                <a:cubicBezTo>
                  <a:pt x="18219" y="2846"/>
                  <a:pt x="18225" y="2852"/>
                  <a:pt x="18225" y="2858"/>
                </a:cubicBezTo>
                <a:cubicBezTo>
                  <a:pt x="18225" y="2864"/>
                  <a:pt x="18225" y="2870"/>
                  <a:pt x="18225" y="2882"/>
                </a:cubicBezTo>
                <a:cubicBezTo>
                  <a:pt x="18225" y="2887"/>
                  <a:pt x="18231" y="2893"/>
                  <a:pt x="18231" y="2905"/>
                </a:cubicBezTo>
                <a:cubicBezTo>
                  <a:pt x="18267" y="2905"/>
                  <a:pt x="18267" y="2905"/>
                  <a:pt x="18267" y="2905"/>
                </a:cubicBezTo>
                <a:cubicBezTo>
                  <a:pt x="18260" y="2899"/>
                  <a:pt x="18260" y="2893"/>
                  <a:pt x="18260" y="2887"/>
                </a:cubicBezTo>
                <a:close/>
                <a:moveTo>
                  <a:pt x="18106" y="2579"/>
                </a:moveTo>
                <a:lnTo>
                  <a:pt x="18106" y="2579"/>
                </a:lnTo>
                <a:cubicBezTo>
                  <a:pt x="18112" y="2579"/>
                  <a:pt x="18118" y="2573"/>
                  <a:pt x="18124" y="2573"/>
                </a:cubicBezTo>
                <a:lnTo>
                  <a:pt x="18130" y="2567"/>
                </a:lnTo>
                <a:cubicBezTo>
                  <a:pt x="18136" y="2561"/>
                  <a:pt x="18142" y="2567"/>
                  <a:pt x="18142" y="2561"/>
                </a:cubicBezTo>
                <a:cubicBezTo>
                  <a:pt x="18148" y="2555"/>
                  <a:pt x="18148" y="2550"/>
                  <a:pt x="18148" y="2538"/>
                </a:cubicBezTo>
                <a:cubicBezTo>
                  <a:pt x="18142" y="2538"/>
                  <a:pt x="18142" y="2532"/>
                  <a:pt x="18136" y="2532"/>
                </a:cubicBezTo>
                <a:cubicBezTo>
                  <a:pt x="18130" y="2532"/>
                  <a:pt x="18130" y="2532"/>
                  <a:pt x="18130" y="2532"/>
                </a:cubicBezTo>
                <a:cubicBezTo>
                  <a:pt x="18124" y="2532"/>
                  <a:pt x="18118" y="2538"/>
                  <a:pt x="18112" y="2538"/>
                </a:cubicBezTo>
                <a:cubicBezTo>
                  <a:pt x="18106" y="2538"/>
                  <a:pt x="18095" y="2538"/>
                  <a:pt x="18089" y="2538"/>
                </a:cubicBezTo>
                <a:cubicBezTo>
                  <a:pt x="18083" y="2544"/>
                  <a:pt x="18071" y="2550"/>
                  <a:pt x="18071" y="2555"/>
                </a:cubicBezTo>
                <a:cubicBezTo>
                  <a:pt x="18071" y="2579"/>
                  <a:pt x="18071" y="2579"/>
                  <a:pt x="18071" y="2579"/>
                </a:cubicBezTo>
                <a:cubicBezTo>
                  <a:pt x="18077" y="2579"/>
                  <a:pt x="18083" y="2579"/>
                  <a:pt x="18083" y="2579"/>
                </a:cubicBezTo>
                <a:cubicBezTo>
                  <a:pt x="18095" y="2579"/>
                  <a:pt x="18101" y="2579"/>
                  <a:pt x="18106" y="2579"/>
                </a:cubicBezTo>
                <a:close/>
                <a:moveTo>
                  <a:pt x="19429" y="2182"/>
                </a:moveTo>
                <a:lnTo>
                  <a:pt x="19429" y="2182"/>
                </a:lnTo>
                <a:cubicBezTo>
                  <a:pt x="19435" y="2182"/>
                  <a:pt x="19446" y="2182"/>
                  <a:pt x="19452" y="2182"/>
                </a:cubicBezTo>
                <a:cubicBezTo>
                  <a:pt x="19452" y="2182"/>
                  <a:pt x="19458" y="2182"/>
                  <a:pt x="19464" y="2182"/>
                </a:cubicBezTo>
                <a:cubicBezTo>
                  <a:pt x="19470" y="2182"/>
                  <a:pt x="19464" y="2194"/>
                  <a:pt x="19470" y="2194"/>
                </a:cubicBezTo>
                <a:cubicBezTo>
                  <a:pt x="19482" y="2200"/>
                  <a:pt x="19488" y="2194"/>
                  <a:pt x="19500" y="2194"/>
                </a:cubicBezTo>
                <a:cubicBezTo>
                  <a:pt x="19512" y="2194"/>
                  <a:pt x="19512" y="2194"/>
                  <a:pt x="19512" y="2194"/>
                </a:cubicBezTo>
                <a:cubicBezTo>
                  <a:pt x="19518" y="2194"/>
                  <a:pt x="19524" y="2188"/>
                  <a:pt x="19529" y="2188"/>
                </a:cubicBezTo>
                <a:cubicBezTo>
                  <a:pt x="19541" y="2188"/>
                  <a:pt x="19547" y="2194"/>
                  <a:pt x="19559" y="2200"/>
                </a:cubicBezTo>
                <a:cubicBezTo>
                  <a:pt x="19565" y="2200"/>
                  <a:pt x="19565" y="2206"/>
                  <a:pt x="19577" y="2206"/>
                </a:cubicBezTo>
                <a:cubicBezTo>
                  <a:pt x="19583" y="2206"/>
                  <a:pt x="19583" y="2206"/>
                  <a:pt x="19589" y="2206"/>
                </a:cubicBezTo>
                <a:cubicBezTo>
                  <a:pt x="19589" y="2182"/>
                  <a:pt x="19589" y="2182"/>
                  <a:pt x="19589" y="2182"/>
                </a:cubicBezTo>
                <a:lnTo>
                  <a:pt x="19583" y="2182"/>
                </a:lnTo>
                <a:cubicBezTo>
                  <a:pt x="19577" y="2176"/>
                  <a:pt x="19571" y="2176"/>
                  <a:pt x="19571" y="2176"/>
                </a:cubicBezTo>
                <a:cubicBezTo>
                  <a:pt x="19565" y="2170"/>
                  <a:pt x="19559" y="2170"/>
                  <a:pt x="19559" y="2170"/>
                </a:cubicBezTo>
                <a:cubicBezTo>
                  <a:pt x="19547" y="2170"/>
                  <a:pt x="19541" y="2164"/>
                  <a:pt x="19529" y="2164"/>
                </a:cubicBezTo>
                <a:cubicBezTo>
                  <a:pt x="19524" y="2164"/>
                  <a:pt x="19518" y="2164"/>
                  <a:pt x="19512" y="2164"/>
                </a:cubicBezTo>
                <a:cubicBezTo>
                  <a:pt x="19506" y="2164"/>
                  <a:pt x="19500" y="2158"/>
                  <a:pt x="19500" y="2158"/>
                </a:cubicBezTo>
                <a:cubicBezTo>
                  <a:pt x="19494" y="2158"/>
                  <a:pt x="19488" y="2158"/>
                  <a:pt x="19488" y="2158"/>
                </a:cubicBezTo>
                <a:cubicBezTo>
                  <a:pt x="19482" y="2158"/>
                  <a:pt x="19476" y="2152"/>
                  <a:pt x="19470" y="2152"/>
                </a:cubicBezTo>
                <a:cubicBezTo>
                  <a:pt x="19452" y="2152"/>
                  <a:pt x="19440" y="2158"/>
                  <a:pt x="19429" y="2164"/>
                </a:cubicBezTo>
                <a:cubicBezTo>
                  <a:pt x="19429" y="2164"/>
                  <a:pt x="19423" y="2182"/>
                  <a:pt x="19429" y="2182"/>
                </a:cubicBezTo>
                <a:close/>
                <a:moveTo>
                  <a:pt x="18925" y="1482"/>
                </a:moveTo>
                <a:lnTo>
                  <a:pt x="18925" y="1482"/>
                </a:lnTo>
                <a:cubicBezTo>
                  <a:pt x="18925" y="1482"/>
                  <a:pt x="18931" y="1482"/>
                  <a:pt x="18937" y="1482"/>
                </a:cubicBezTo>
                <a:cubicBezTo>
                  <a:pt x="18948" y="1482"/>
                  <a:pt x="18954" y="1482"/>
                  <a:pt x="18966" y="1482"/>
                </a:cubicBezTo>
                <a:cubicBezTo>
                  <a:pt x="18984" y="1482"/>
                  <a:pt x="18990" y="1482"/>
                  <a:pt x="19008" y="1482"/>
                </a:cubicBezTo>
                <a:cubicBezTo>
                  <a:pt x="19014" y="1482"/>
                  <a:pt x="19020" y="1476"/>
                  <a:pt x="19031" y="1476"/>
                </a:cubicBezTo>
                <a:cubicBezTo>
                  <a:pt x="19031" y="1470"/>
                  <a:pt x="19037" y="1470"/>
                  <a:pt x="19043" y="1470"/>
                </a:cubicBezTo>
                <a:cubicBezTo>
                  <a:pt x="19049" y="1465"/>
                  <a:pt x="19055" y="1470"/>
                  <a:pt x="19067" y="1470"/>
                </a:cubicBezTo>
                <a:cubicBezTo>
                  <a:pt x="19091" y="1470"/>
                  <a:pt x="19091" y="1470"/>
                  <a:pt x="19091" y="1470"/>
                </a:cubicBezTo>
                <a:cubicBezTo>
                  <a:pt x="19091" y="1470"/>
                  <a:pt x="19097" y="1470"/>
                  <a:pt x="19103" y="1470"/>
                </a:cubicBezTo>
                <a:cubicBezTo>
                  <a:pt x="19114" y="1470"/>
                  <a:pt x="19114" y="1470"/>
                  <a:pt x="19114" y="1470"/>
                </a:cubicBezTo>
                <a:cubicBezTo>
                  <a:pt x="19120" y="1470"/>
                  <a:pt x="19120" y="1470"/>
                  <a:pt x="19126" y="1470"/>
                </a:cubicBezTo>
                <a:cubicBezTo>
                  <a:pt x="19126" y="1453"/>
                  <a:pt x="19126" y="1453"/>
                  <a:pt x="19126" y="1453"/>
                </a:cubicBezTo>
                <a:cubicBezTo>
                  <a:pt x="19126" y="1447"/>
                  <a:pt x="19126" y="1441"/>
                  <a:pt x="19120" y="1441"/>
                </a:cubicBezTo>
                <a:cubicBezTo>
                  <a:pt x="19114" y="1435"/>
                  <a:pt x="19114" y="1435"/>
                  <a:pt x="19108" y="1429"/>
                </a:cubicBezTo>
                <a:cubicBezTo>
                  <a:pt x="19097" y="1423"/>
                  <a:pt x="19091" y="1429"/>
                  <a:pt x="19073" y="1429"/>
                </a:cubicBezTo>
                <a:cubicBezTo>
                  <a:pt x="19073" y="1429"/>
                  <a:pt x="19067" y="1423"/>
                  <a:pt x="19061" y="1423"/>
                </a:cubicBezTo>
                <a:cubicBezTo>
                  <a:pt x="19061" y="1423"/>
                  <a:pt x="19055" y="1429"/>
                  <a:pt x="19049" y="1423"/>
                </a:cubicBezTo>
                <a:cubicBezTo>
                  <a:pt x="19043" y="1423"/>
                  <a:pt x="19043" y="1423"/>
                  <a:pt x="19037" y="1417"/>
                </a:cubicBezTo>
                <a:cubicBezTo>
                  <a:pt x="19031" y="1417"/>
                  <a:pt x="19031" y="1411"/>
                  <a:pt x="19025" y="1411"/>
                </a:cubicBezTo>
                <a:cubicBezTo>
                  <a:pt x="19020" y="1405"/>
                  <a:pt x="19020" y="1411"/>
                  <a:pt x="19014" y="1411"/>
                </a:cubicBezTo>
                <a:cubicBezTo>
                  <a:pt x="19008" y="1411"/>
                  <a:pt x="19008" y="1405"/>
                  <a:pt x="19002" y="1411"/>
                </a:cubicBezTo>
                <a:cubicBezTo>
                  <a:pt x="18996" y="1411"/>
                  <a:pt x="18996" y="1417"/>
                  <a:pt x="18990" y="1417"/>
                </a:cubicBezTo>
                <a:cubicBezTo>
                  <a:pt x="18984" y="1417"/>
                  <a:pt x="18990" y="1429"/>
                  <a:pt x="18984" y="1429"/>
                </a:cubicBezTo>
                <a:cubicBezTo>
                  <a:pt x="18984" y="1429"/>
                  <a:pt x="18978" y="1429"/>
                  <a:pt x="18972" y="1429"/>
                </a:cubicBezTo>
                <a:cubicBezTo>
                  <a:pt x="18972" y="1429"/>
                  <a:pt x="18966" y="1429"/>
                  <a:pt x="18960" y="1429"/>
                </a:cubicBezTo>
                <a:cubicBezTo>
                  <a:pt x="18954" y="1429"/>
                  <a:pt x="18948" y="1429"/>
                  <a:pt x="18937" y="1429"/>
                </a:cubicBezTo>
                <a:cubicBezTo>
                  <a:pt x="18931" y="1429"/>
                  <a:pt x="18931" y="1435"/>
                  <a:pt x="18925" y="1435"/>
                </a:cubicBezTo>
                <a:cubicBezTo>
                  <a:pt x="18913" y="1441"/>
                  <a:pt x="18913" y="1453"/>
                  <a:pt x="18913" y="1470"/>
                </a:cubicBezTo>
                <a:cubicBezTo>
                  <a:pt x="18919" y="1476"/>
                  <a:pt x="18919" y="1482"/>
                  <a:pt x="18925" y="1482"/>
                </a:cubicBezTo>
                <a:close/>
                <a:moveTo>
                  <a:pt x="17140" y="1044"/>
                </a:moveTo>
                <a:lnTo>
                  <a:pt x="17140" y="1044"/>
                </a:lnTo>
                <a:cubicBezTo>
                  <a:pt x="17146" y="1050"/>
                  <a:pt x="17146" y="1050"/>
                  <a:pt x="17152" y="1050"/>
                </a:cubicBezTo>
                <a:cubicBezTo>
                  <a:pt x="17158" y="1050"/>
                  <a:pt x="17158" y="1050"/>
                  <a:pt x="17164" y="1055"/>
                </a:cubicBezTo>
                <a:cubicBezTo>
                  <a:pt x="17164" y="1055"/>
                  <a:pt x="17164" y="1061"/>
                  <a:pt x="17170" y="1067"/>
                </a:cubicBezTo>
                <a:cubicBezTo>
                  <a:pt x="17176" y="1073"/>
                  <a:pt x="17181" y="1073"/>
                  <a:pt x="17187" y="1073"/>
                </a:cubicBezTo>
                <a:cubicBezTo>
                  <a:pt x="17193" y="1073"/>
                  <a:pt x="17199" y="1073"/>
                  <a:pt x="17205" y="1067"/>
                </a:cubicBezTo>
                <a:cubicBezTo>
                  <a:pt x="17217" y="1067"/>
                  <a:pt x="17223" y="1061"/>
                  <a:pt x="17229" y="1061"/>
                </a:cubicBezTo>
                <a:cubicBezTo>
                  <a:pt x="17241" y="1061"/>
                  <a:pt x="17247" y="1067"/>
                  <a:pt x="17253" y="1073"/>
                </a:cubicBezTo>
                <a:cubicBezTo>
                  <a:pt x="17259" y="1073"/>
                  <a:pt x="17259" y="1079"/>
                  <a:pt x="17265" y="1085"/>
                </a:cubicBezTo>
                <a:cubicBezTo>
                  <a:pt x="17270" y="1085"/>
                  <a:pt x="17270" y="1085"/>
                  <a:pt x="17276" y="1085"/>
                </a:cubicBezTo>
                <a:cubicBezTo>
                  <a:pt x="17282" y="1085"/>
                  <a:pt x="17282" y="1091"/>
                  <a:pt x="17288" y="1091"/>
                </a:cubicBezTo>
                <a:cubicBezTo>
                  <a:pt x="17294" y="1091"/>
                  <a:pt x="17300" y="1091"/>
                  <a:pt x="17312" y="1091"/>
                </a:cubicBezTo>
                <a:cubicBezTo>
                  <a:pt x="17324" y="1091"/>
                  <a:pt x="17324" y="1091"/>
                  <a:pt x="17324" y="1091"/>
                </a:cubicBezTo>
                <a:cubicBezTo>
                  <a:pt x="17324" y="1091"/>
                  <a:pt x="17330" y="1091"/>
                  <a:pt x="17336" y="1091"/>
                </a:cubicBezTo>
                <a:cubicBezTo>
                  <a:pt x="17342" y="1091"/>
                  <a:pt x="17342" y="1085"/>
                  <a:pt x="17348" y="1079"/>
                </a:cubicBezTo>
                <a:cubicBezTo>
                  <a:pt x="17348" y="1079"/>
                  <a:pt x="17348" y="1067"/>
                  <a:pt x="17353" y="1067"/>
                </a:cubicBezTo>
                <a:cubicBezTo>
                  <a:pt x="17359" y="1067"/>
                  <a:pt x="17359" y="1067"/>
                  <a:pt x="17365" y="1067"/>
                </a:cubicBezTo>
                <a:cubicBezTo>
                  <a:pt x="17371" y="1067"/>
                  <a:pt x="17377" y="1067"/>
                  <a:pt x="17383" y="1067"/>
                </a:cubicBezTo>
                <a:cubicBezTo>
                  <a:pt x="17383" y="1044"/>
                  <a:pt x="17383" y="1044"/>
                  <a:pt x="17383" y="1044"/>
                </a:cubicBezTo>
                <a:cubicBezTo>
                  <a:pt x="17383" y="1044"/>
                  <a:pt x="17377" y="1038"/>
                  <a:pt x="17377" y="1032"/>
                </a:cubicBezTo>
                <a:lnTo>
                  <a:pt x="17383" y="1032"/>
                </a:lnTo>
                <a:cubicBezTo>
                  <a:pt x="17365" y="1032"/>
                  <a:pt x="17359" y="1032"/>
                  <a:pt x="17342" y="1032"/>
                </a:cubicBezTo>
                <a:cubicBezTo>
                  <a:pt x="17336" y="1032"/>
                  <a:pt x="17336" y="1032"/>
                  <a:pt x="17330" y="1032"/>
                </a:cubicBezTo>
                <a:cubicBezTo>
                  <a:pt x="17324" y="1032"/>
                  <a:pt x="17318" y="1032"/>
                  <a:pt x="17306" y="1032"/>
                </a:cubicBezTo>
                <a:cubicBezTo>
                  <a:pt x="17294" y="1032"/>
                  <a:pt x="17294" y="1032"/>
                  <a:pt x="17294" y="1032"/>
                </a:cubicBezTo>
                <a:cubicBezTo>
                  <a:pt x="17294" y="1032"/>
                  <a:pt x="17288" y="1032"/>
                  <a:pt x="17282" y="1032"/>
                </a:cubicBezTo>
                <a:cubicBezTo>
                  <a:pt x="17270" y="1032"/>
                  <a:pt x="17270" y="1032"/>
                  <a:pt x="17270" y="1032"/>
                </a:cubicBezTo>
                <a:cubicBezTo>
                  <a:pt x="17265" y="1032"/>
                  <a:pt x="17265" y="1032"/>
                  <a:pt x="17259" y="1032"/>
                </a:cubicBezTo>
                <a:cubicBezTo>
                  <a:pt x="17259" y="1002"/>
                  <a:pt x="17259" y="1002"/>
                  <a:pt x="17259" y="1002"/>
                </a:cubicBezTo>
                <a:cubicBezTo>
                  <a:pt x="17247" y="1002"/>
                  <a:pt x="17235" y="1002"/>
                  <a:pt x="17223" y="1002"/>
                </a:cubicBezTo>
                <a:cubicBezTo>
                  <a:pt x="17217" y="1002"/>
                  <a:pt x="17217" y="1002"/>
                  <a:pt x="17211" y="1002"/>
                </a:cubicBezTo>
                <a:cubicBezTo>
                  <a:pt x="17205" y="1002"/>
                  <a:pt x="17211" y="1014"/>
                  <a:pt x="17205" y="1014"/>
                </a:cubicBezTo>
                <a:cubicBezTo>
                  <a:pt x="17205" y="1020"/>
                  <a:pt x="17199" y="1014"/>
                  <a:pt x="17193" y="1014"/>
                </a:cubicBezTo>
                <a:cubicBezTo>
                  <a:pt x="17181" y="1014"/>
                  <a:pt x="17181" y="1014"/>
                  <a:pt x="17176" y="1014"/>
                </a:cubicBezTo>
                <a:cubicBezTo>
                  <a:pt x="17158" y="1008"/>
                  <a:pt x="17158" y="996"/>
                  <a:pt x="17146" y="984"/>
                </a:cubicBezTo>
                <a:cubicBezTo>
                  <a:pt x="17134" y="990"/>
                  <a:pt x="17134" y="990"/>
                  <a:pt x="17134" y="990"/>
                </a:cubicBezTo>
                <a:cubicBezTo>
                  <a:pt x="17134" y="1038"/>
                  <a:pt x="17134" y="1038"/>
                  <a:pt x="17134" y="1038"/>
                </a:cubicBezTo>
                <a:cubicBezTo>
                  <a:pt x="17140" y="1038"/>
                  <a:pt x="17134" y="1044"/>
                  <a:pt x="17140" y="1044"/>
                </a:cubicBezTo>
                <a:close/>
                <a:moveTo>
                  <a:pt x="16796" y="1227"/>
                </a:moveTo>
                <a:lnTo>
                  <a:pt x="16796" y="1227"/>
                </a:lnTo>
                <a:cubicBezTo>
                  <a:pt x="16808" y="1227"/>
                  <a:pt x="16814" y="1233"/>
                  <a:pt x="16820" y="1233"/>
                </a:cubicBezTo>
                <a:cubicBezTo>
                  <a:pt x="16826" y="1233"/>
                  <a:pt x="16832" y="1233"/>
                  <a:pt x="16844" y="1233"/>
                </a:cubicBezTo>
                <a:cubicBezTo>
                  <a:pt x="16855" y="1233"/>
                  <a:pt x="16855" y="1233"/>
                  <a:pt x="16855" y="1233"/>
                </a:cubicBezTo>
                <a:cubicBezTo>
                  <a:pt x="16861" y="1233"/>
                  <a:pt x="16861" y="1233"/>
                  <a:pt x="16867" y="1233"/>
                </a:cubicBezTo>
                <a:cubicBezTo>
                  <a:pt x="16879" y="1233"/>
                  <a:pt x="16891" y="1233"/>
                  <a:pt x="16903" y="1233"/>
                </a:cubicBezTo>
                <a:cubicBezTo>
                  <a:pt x="16909" y="1233"/>
                  <a:pt x="16915" y="1227"/>
                  <a:pt x="16921" y="1227"/>
                </a:cubicBezTo>
                <a:cubicBezTo>
                  <a:pt x="16926" y="1227"/>
                  <a:pt x="16926" y="1227"/>
                  <a:pt x="16926" y="1227"/>
                </a:cubicBezTo>
                <a:cubicBezTo>
                  <a:pt x="16933" y="1227"/>
                  <a:pt x="16933" y="1233"/>
                  <a:pt x="16938" y="1239"/>
                </a:cubicBezTo>
                <a:cubicBezTo>
                  <a:pt x="16944" y="1239"/>
                  <a:pt x="16950" y="1245"/>
                  <a:pt x="16962" y="1245"/>
                </a:cubicBezTo>
                <a:cubicBezTo>
                  <a:pt x="16962" y="1245"/>
                  <a:pt x="16968" y="1251"/>
                  <a:pt x="16974" y="1251"/>
                </a:cubicBezTo>
                <a:cubicBezTo>
                  <a:pt x="16992" y="1251"/>
                  <a:pt x="16992" y="1251"/>
                  <a:pt x="16992" y="1251"/>
                </a:cubicBezTo>
                <a:cubicBezTo>
                  <a:pt x="16998" y="1227"/>
                  <a:pt x="16998" y="1227"/>
                  <a:pt x="16998" y="1227"/>
                </a:cubicBezTo>
                <a:cubicBezTo>
                  <a:pt x="16992" y="1221"/>
                  <a:pt x="16992" y="1215"/>
                  <a:pt x="16992" y="1215"/>
                </a:cubicBezTo>
                <a:cubicBezTo>
                  <a:pt x="16986" y="1210"/>
                  <a:pt x="16986" y="1210"/>
                  <a:pt x="16980" y="1210"/>
                </a:cubicBezTo>
                <a:cubicBezTo>
                  <a:pt x="16974" y="1204"/>
                  <a:pt x="16974" y="1204"/>
                  <a:pt x="16968" y="1198"/>
                </a:cubicBezTo>
                <a:cubicBezTo>
                  <a:pt x="16962" y="1198"/>
                  <a:pt x="16962" y="1204"/>
                  <a:pt x="16956" y="1198"/>
                </a:cubicBezTo>
                <a:cubicBezTo>
                  <a:pt x="16950" y="1198"/>
                  <a:pt x="16950" y="1198"/>
                  <a:pt x="16944" y="1198"/>
                </a:cubicBezTo>
                <a:cubicBezTo>
                  <a:pt x="16938" y="1192"/>
                  <a:pt x="16938" y="1192"/>
                  <a:pt x="16933" y="1186"/>
                </a:cubicBezTo>
                <a:lnTo>
                  <a:pt x="16933" y="1180"/>
                </a:lnTo>
                <a:cubicBezTo>
                  <a:pt x="16926" y="1174"/>
                  <a:pt x="16921" y="1180"/>
                  <a:pt x="16921" y="1180"/>
                </a:cubicBezTo>
                <a:cubicBezTo>
                  <a:pt x="16909" y="1180"/>
                  <a:pt x="16909" y="1180"/>
                  <a:pt x="16909" y="1180"/>
                </a:cubicBezTo>
                <a:cubicBezTo>
                  <a:pt x="16897" y="1180"/>
                  <a:pt x="16885" y="1174"/>
                  <a:pt x="16873" y="1180"/>
                </a:cubicBezTo>
                <a:cubicBezTo>
                  <a:pt x="16867" y="1180"/>
                  <a:pt x="16867" y="1186"/>
                  <a:pt x="16861" y="1186"/>
                </a:cubicBezTo>
                <a:cubicBezTo>
                  <a:pt x="16861" y="1192"/>
                  <a:pt x="16861" y="1198"/>
                  <a:pt x="16855" y="1198"/>
                </a:cubicBezTo>
                <a:cubicBezTo>
                  <a:pt x="16855" y="1204"/>
                  <a:pt x="16849" y="1198"/>
                  <a:pt x="16844" y="1198"/>
                </a:cubicBezTo>
                <a:cubicBezTo>
                  <a:pt x="16826" y="1204"/>
                  <a:pt x="16820" y="1215"/>
                  <a:pt x="16808" y="1227"/>
                </a:cubicBezTo>
                <a:lnTo>
                  <a:pt x="16796" y="1227"/>
                </a:lnTo>
                <a:close/>
                <a:moveTo>
                  <a:pt x="16855" y="1156"/>
                </a:moveTo>
                <a:lnTo>
                  <a:pt x="16855" y="1156"/>
                </a:lnTo>
                <a:cubicBezTo>
                  <a:pt x="16861" y="1156"/>
                  <a:pt x="16861" y="1156"/>
                  <a:pt x="16867" y="1150"/>
                </a:cubicBezTo>
                <a:cubicBezTo>
                  <a:pt x="16867" y="1150"/>
                  <a:pt x="16867" y="1144"/>
                  <a:pt x="16867" y="1138"/>
                </a:cubicBezTo>
                <a:cubicBezTo>
                  <a:pt x="16861" y="1138"/>
                  <a:pt x="16861" y="1132"/>
                  <a:pt x="16855" y="1132"/>
                </a:cubicBezTo>
                <a:cubicBezTo>
                  <a:pt x="16855" y="1132"/>
                  <a:pt x="16849" y="1132"/>
                  <a:pt x="16844" y="1132"/>
                </a:cubicBezTo>
                <a:cubicBezTo>
                  <a:pt x="16838" y="1132"/>
                  <a:pt x="16832" y="1127"/>
                  <a:pt x="16820" y="1127"/>
                </a:cubicBezTo>
                <a:cubicBezTo>
                  <a:pt x="16802" y="1127"/>
                  <a:pt x="16802" y="1127"/>
                  <a:pt x="16802" y="1127"/>
                </a:cubicBezTo>
                <a:cubicBezTo>
                  <a:pt x="16802" y="1132"/>
                  <a:pt x="16796" y="1132"/>
                  <a:pt x="16796" y="1138"/>
                </a:cubicBezTo>
                <a:cubicBezTo>
                  <a:pt x="16796" y="1144"/>
                  <a:pt x="16802" y="1150"/>
                  <a:pt x="16808" y="1150"/>
                </a:cubicBezTo>
                <a:cubicBezTo>
                  <a:pt x="16808" y="1156"/>
                  <a:pt x="16814" y="1156"/>
                  <a:pt x="16814" y="1156"/>
                </a:cubicBezTo>
                <a:cubicBezTo>
                  <a:pt x="16826" y="1156"/>
                  <a:pt x="16832" y="1162"/>
                  <a:pt x="16838" y="1162"/>
                </a:cubicBezTo>
                <a:cubicBezTo>
                  <a:pt x="16844" y="1162"/>
                  <a:pt x="16849" y="1156"/>
                  <a:pt x="16855" y="1156"/>
                </a:cubicBezTo>
                <a:close/>
                <a:moveTo>
                  <a:pt x="16642" y="1032"/>
                </a:moveTo>
                <a:lnTo>
                  <a:pt x="16642" y="1032"/>
                </a:lnTo>
                <a:cubicBezTo>
                  <a:pt x="16642" y="1032"/>
                  <a:pt x="16642" y="1038"/>
                  <a:pt x="16648" y="1038"/>
                </a:cubicBezTo>
                <a:cubicBezTo>
                  <a:pt x="16654" y="1044"/>
                  <a:pt x="16648" y="1050"/>
                  <a:pt x="16654" y="1050"/>
                </a:cubicBezTo>
                <a:cubicBezTo>
                  <a:pt x="16660" y="1055"/>
                  <a:pt x="16660" y="1055"/>
                  <a:pt x="16666" y="1055"/>
                </a:cubicBezTo>
                <a:cubicBezTo>
                  <a:pt x="16672" y="1055"/>
                  <a:pt x="16672" y="1061"/>
                  <a:pt x="16678" y="1061"/>
                </a:cubicBezTo>
                <a:cubicBezTo>
                  <a:pt x="16683" y="1067"/>
                  <a:pt x="16683" y="1067"/>
                  <a:pt x="16689" y="1067"/>
                </a:cubicBezTo>
                <a:cubicBezTo>
                  <a:pt x="16695" y="1067"/>
                  <a:pt x="16701" y="1073"/>
                  <a:pt x="16701" y="1079"/>
                </a:cubicBezTo>
                <a:cubicBezTo>
                  <a:pt x="16707" y="1079"/>
                  <a:pt x="16707" y="1085"/>
                  <a:pt x="16707" y="1091"/>
                </a:cubicBezTo>
                <a:cubicBezTo>
                  <a:pt x="16713" y="1091"/>
                  <a:pt x="16713" y="1097"/>
                  <a:pt x="16713" y="1103"/>
                </a:cubicBezTo>
                <a:cubicBezTo>
                  <a:pt x="16719" y="1103"/>
                  <a:pt x="16725" y="1103"/>
                  <a:pt x="16731" y="1103"/>
                </a:cubicBezTo>
                <a:cubicBezTo>
                  <a:pt x="16743" y="1103"/>
                  <a:pt x="16749" y="1103"/>
                  <a:pt x="16760" y="1103"/>
                </a:cubicBezTo>
                <a:cubicBezTo>
                  <a:pt x="16760" y="1091"/>
                  <a:pt x="16767" y="1091"/>
                  <a:pt x="16767" y="1085"/>
                </a:cubicBezTo>
                <a:cubicBezTo>
                  <a:pt x="16767" y="1079"/>
                  <a:pt x="16767" y="1073"/>
                  <a:pt x="16767" y="1073"/>
                </a:cubicBezTo>
                <a:cubicBezTo>
                  <a:pt x="16767" y="1067"/>
                  <a:pt x="16772" y="1067"/>
                  <a:pt x="16772" y="1061"/>
                </a:cubicBezTo>
                <a:cubicBezTo>
                  <a:pt x="16784" y="1067"/>
                  <a:pt x="16796" y="1073"/>
                  <a:pt x="16808" y="1073"/>
                </a:cubicBezTo>
                <a:cubicBezTo>
                  <a:pt x="16820" y="1073"/>
                  <a:pt x="16832" y="1073"/>
                  <a:pt x="16844" y="1073"/>
                </a:cubicBezTo>
                <a:cubicBezTo>
                  <a:pt x="16855" y="1073"/>
                  <a:pt x="16861" y="1073"/>
                  <a:pt x="16867" y="1067"/>
                </a:cubicBezTo>
                <a:cubicBezTo>
                  <a:pt x="16873" y="1067"/>
                  <a:pt x="16867" y="1061"/>
                  <a:pt x="16873" y="1055"/>
                </a:cubicBezTo>
                <a:cubicBezTo>
                  <a:pt x="16873" y="1055"/>
                  <a:pt x="16879" y="1055"/>
                  <a:pt x="16885" y="1055"/>
                </a:cubicBezTo>
                <a:lnTo>
                  <a:pt x="16891" y="1055"/>
                </a:lnTo>
                <a:cubicBezTo>
                  <a:pt x="16897" y="1061"/>
                  <a:pt x="16897" y="1067"/>
                  <a:pt x="16903" y="1067"/>
                </a:cubicBezTo>
                <a:cubicBezTo>
                  <a:pt x="16909" y="1067"/>
                  <a:pt x="16909" y="1073"/>
                  <a:pt x="16915" y="1073"/>
                </a:cubicBezTo>
                <a:cubicBezTo>
                  <a:pt x="16926" y="1073"/>
                  <a:pt x="16926" y="1061"/>
                  <a:pt x="16938" y="1055"/>
                </a:cubicBezTo>
                <a:cubicBezTo>
                  <a:pt x="16938" y="1055"/>
                  <a:pt x="16938" y="1050"/>
                  <a:pt x="16944" y="1044"/>
                </a:cubicBezTo>
                <a:cubicBezTo>
                  <a:pt x="16950" y="1044"/>
                  <a:pt x="16956" y="1044"/>
                  <a:pt x="16962" y="1044"/>
                </a:cubicBezTo>
                <a:cubicBezTo>
                  <a:pt x="16968" y="1044"/>
                  <a:pt x="16968" y="1044"/>
                  <a:pt x="16968" y="1044"/>
                </a:cubicBezTo>
                <a:cubicBezTo>
                  <a:pt x="16974" y="1044"/>
                  <a:pt x="16974" y="1050"/>
                  <a:pt x="16980" y="1050"/>
                </a:cubicBezTo>
                <a:cubicBezTo>
                  <a:pt x="16986" y="1055"/>
                  <a:pt x="16986" y="1055"/>
                  <a:pt x="16992" y="1055"/>
                </a:cubicBezTo>
                <a:cubicBezTo>
                  <a:pt x="16998" y="1055"/>
                  <a:pt x="16998" y="1055"/>
                  <a:pt x="17004" y="1055"/>
                </a:cubicBezTo>
                <a:cubicBezTo>
                  <a:pt x="17045" y="1055"/>
                  <a:pt x="17045" y="1055"/>
                  <a:pt x="17045" y="1055"/>
                </a:cubicBezTo>
                <a:cubicBezTo>
                  <a:pt x="17045" y="1044"/>
                  <a:pt x="17045" y="1038"/>
                  <a:pt x="17045" y="1026"/>
                </a:cubicBezTo>
                <a:cubicBezTo>
                  <a:pt x="17051" y="1020"/>
                  <a:pt x="17051" y="1020"/>
                  <a:pt x="17051" y="1014"/>
                </a:cubicBezTo>
                <a:cubicBezTo>
                  <a:pt x="17057" y="1008"/>
                  <a:pt x="17063" y="1008"/>
                  <a:pt x="17063" y="1002"/>
                </a:cubicBezTo>
                <a:cubicBezTo>
                  <a:pt x="17069" y="996"/>
                  <a:pt x="17075" y="996"/>
                  <a:pt x="17075" y="990"/>
                </a:cubicBezTo>
                <a:cubicBezTo>
                  <a:pt x="17075" y="990"/>
                  <a:pt x="17075" y="984"/>
                  <a:pt x="17075" y="978"/>
                </a:cubicBezTo>
                <a:cubicBezTo>
                  <a:pt x="17069" y="978"/>
                  <a:pt x="17063" y="978"/>
                  <a:pt x="17063" y="978"/>
                </a:cubicBezTo>
                <a:cubicBezTo>
                  <a:pt x="17057" y="978"/>
                  <a:pt x="17057" y="978"/>
                  <a:pt x="17051" y="978"/>
                </a:cubicBezTo>
                <a:cubicBezTo>
                  <a:pt x="17045" y="978"/>
                  <a:pt x="17051" y="966"/>
                  <a:pt x="17045" y="966"/>
                </a:cubicBezTo>
                <a:cubicBezTo>
                  <a:pt x="17039" y="966"/>
                  <a:pt x="17039" y="966"/>
                  <a:pt x="17033" y="966"/>
                </a:cubicBezTo>
                <a:cubicBezTo>
                  <a:pt x="17021" y="966"/>
                  <a:pt x="17015" y="966"/>
                  <a:pt x="16998" y="966"/>
                </a:cubicBezTo>
                <a:cubicBezTo>
                  <a:pt x="16992" y="966"/>
                  <a:pt x="16992" y="961"/>
                  <a:pt x="16980" y="961"/>
                </a:cubicBezTo>
                <a:cubicBezTo>
                  <a:pt x="16974" y="961"/>
                  <a:pt x="16974" y="961"/>
                  <a:pt x="16974" y="961"/>
                </a:cubicBezTo>
                <a:cubicBezTo>
                  <a:pt x="16974" y="966"/>
                  <a:pt x="16968" y="966"/>
                  <a:pt x="16968" y="966"/>
                </a:cubicBezTo>
                <a:cubicBezTo>
                  <a:pt x="16962" y="972"/>
                  <a:pt x="16962" y="978"/>
                  <a:pt x="16962" y="978"/>
                </a:cubicBezTo>
                <a:cubicBezTo>
                  <a:pt x="16956" y="984"/>
                  <a:pt x="16950" y="984"/>
                  <a:pt x="16950" y="990"/>
                </a:cubicBezTo>
                <a:cubicBezTo>
                  <a:pt x="16950" y="996"/>
                  <a:pt x="16950" y="1002"/>
                  <a:pt x="16950" y="1002"/>
                </a:cubicBezTo>
                <a:cubicBezTo>
                  <a:pt x="16944" y="1014"/>
                  <a:pt x="16950" y="1020"/>
                  <a:pt x="16950" y="1026"/>
                </a:cubicBezTo>
                <a:cubicBezTo>
                  <a:pt x="16938" y="1026"/>
                  <a:pt x="16933" y="1026"/>
                  <a:pt x="16926" y="1026"/>
                </a:cubicBezTo>
                <a:cubicBezTo>
                  <a:pt x="16921" y="1026"/>
                  <a:pt x="16921" y="1026"/>
                  <a:pt x="16915" y="1026"/>
                </a:cubicBezTo>
                <a:cubicBezTo>
                  <a:pt x="16915" y="996"/>
                  <a:pt x="16915" y="996"/>
                  <a:pt x="16915" y="996"/>
                </a:cubicBezTo>
                <a:cubicBezTo>
                  <a:pt x="16915" y="990"/>
                  <a:pt x="16921" y="984"/>
                  <a:pt x="16921" y="984"/>
                </a:cubicBezTo>
                <a:cubicBezTo>
                  <a:pt x="16926" y="972"/>
                  <a:pt x="16933" y="972"/>
                  <a:pt x="16933" y="961"/>
                </a:cubicBezTo>
                <a:cubicBezTo>
                  <a:pt x="16933" y="955"/>
                  <a:pt x="16926" y="955"/>
                  <a:pt x="16926" y="949"/>
                </a:cubicBezTo>
                <a:cubicBezTo>
                  <a:pt x="16921" y="949"/>
                  <a:pt x="16915" y="949"/>
                  <a:pt x="16903" y="949"/>
                </a:cubicBezTo>
                <a:cubicBezTo>
                  <a:pt x="16903" y="949"/>
                  <a:pt x="16897" y="949"/>
                  <a:pt x="16891" y="949"/>
                </a:cubicBezTo>
                <a:cubicBezTo>
                  <a:pt x="16885" y="943"/>
                  <a:pt x="16879" y="949"/>
                  <a:pt x="16873" y="949"/>
                </a:cubicBezTo>
                <a:cubicBezTo>
                  <a:pt x="16867" y="949"/>
                  <a:pt x="16861" y="949"/>
                  <a:pt x="16861" y="949"/>
                </a:cubicBezTo>
                <a:cubicBezTo>
                  <a:pt x="16861" y="978"/>
                  <a:pt x="16861" y="978"/>
                  <a:pt x="16861" y="978"/>
                </a:cubicBezTo>
                <a:cubicBezTo>
                  <a:pt x="16849" y="978"/>
                  <a:pt x="16844" y="978"/>
                  <a:pt x="16838" y="978"/>
                </a:cubicBezTo>
                <a:cubicBezTo>
                  <a:pt x="16826" y="978"/>
                  <a:pt x="16820" y="978"/>
                  <a:pt x="16814" y="978"/>
                </a:cubicBezTo>
                <a:cubicBezTo>
                  <a:pt x="16808" y="978"/>
                  <a:pt x="16808" y="978"/>
                  <a:pt x="16802" y="978"/>
                </a:cubicBezTo>
                <a:cubicBezTo>
                  <a:pt x="16796" y="978"/>
                  <a:pt x="16796" y="966"/>
                  <a:pt x="16796" y="966"/>
                </a:cubicBezTo>
                <a:cubicBezTo>
                  <a:pt x="16790" y="961"/>
                  <a:pt x="16790" y="961"/>
                  <a:pt x="16784" y="955"/>
                </a:cubicBezTo>
                <a:cubicBezTo>
                  <a:pt x="16784" y="949"/>
                  <a:pt x="16778" y="955"/>
                  <a:pt x="16772" y="949"/>
                </a:cubicBezTo>
                <a:cubicBezTo>
                  <a:pt x="16772" y="949"/>
                  <a:pt x="16778" y="937"/>
                  <a:pt x="16772" y="937"/>
                </a:cubicBezTo>
                <a:cubicBezTo>
                  <a:pt x="16767" y="931"/>
                  <a:pt x="16760" y="937"/>
                  <a:pt x="16755" y="937"/>
                </a:cubicBezTo>
                <a:cubicBezTo>
                  <a:pt x="16737" y="937"/>
                  <a:pt x="16737" y="937"/>
                  <a:pt x="16737" y="937"/>
                </a:cubicBezTo>
                <a:lnTo>
                  <a:pt x="16731" y="943"/>
                </a:lnTo>
                <a:cubicBezTo>
                  <a:pt x="16707" y="943"/>
                  <a:pt x="16695" y="943"/>
                  <a:pt x="16672" y="943"/>
                </a:cubicBezTo>
                <a:cubicBezTo>
                  <a:pt x="16672" y="949"/>
                  <a:pt x="16678" y="955"/>
                  <a:pt x="16672" y="966"/>
                </a:cubicBezTo>
                <a:cubicBezTo>
                  <a:pt x="16672" y="972"/>
                  <a:pt x="16666" y="978"/>
                  <a:pt x="16660" y="990"/>
                </a:cubicBezTo>
                <a:cubicBezTo>
                  <a:pt x="16660" y="990"/>
                  <a:pt x="16660" y="996"/>
                  <a:pt x="16660" y="1002"/>
                </a:cubicBezTo>
                <a:cubicBezTo>
                  <a:pt x="16660" y="1008"/>
                  <a:pt x="16654" y="1008"/>
                  <a:pt x="16654" y="1014"/>
                </a:cubicBezTo>
                <a:cubicBezTo>
                  <a:pt x="16648" y="1020"/>
                  <a:pt x="16654" y="1020"/>
                  <a:pt x="16654" y="1026"/>
                </a:cubicBezTo>
                <a:cubicBezTo>
                  <a:pt x="16648" y="1032"/>
                  <a:pt x="16648" y="1032"/>
                  <a:pt x="16648" y="1038"/>
                </a:cubicBezTo>
                <a:lnTo>
                  <a:pt x="16642" y="1032"/>
                </a:lnTo>
                <a:close/>
                <a:moveTo>
                  <a:pt x="16583" y="1008"/>
                </a:moveTo>
                <a:lnTo>
                  <a:pt x="16583" y="1008"/>
                </a:lnTo>
                <a:cubicBezTo>
                  <a:pt x="16577" y="1002"/>
                  <a:pt x="16577" y="996"/>
                  <a:pt x="16577" y="996"/>
                </a:cubicBezTo>
                <a:cubicBezTo>
                  <a:pt x="16577" y="984"/>
                  <a:pt x="16577" y="978"/>
                  <a:pt x="16583" y="972"/>
                </a:cubicBezTo>
                <a:cubicBezTo>
                  <a:pt x="16577" y="972"/>
                  <a:pt x="16571" y="972"/>
                  <a:pt x="16565" y="972"/>
                </a:cubicBezTo>
                <a:cubicBezTo>
                  <a:pt x="16559" y="972"/>
                  <a:pt x="16559" y="966"/>
                  <a:pt x="16553" y="966"/>
                </a:cubicBezTo>
                <a:cubicBezTo>
                  <a:pt x="16547" y="966"/>
                  <a:pt x="16547" y="972"/>
                  <a:pt x="16541" y="978"/>
                </a:cubicBezTo>
                <a:cubicBezTo>
                  <a:pt x="16541" y="978"/>
                  <a:pt x="16541" y="984"/>
                  <a:pt x="16541" y="990"/>
                </a:cubicBezTo>
                <a:cubicBezTo>
                  <a:pt x="16541" y="996"/>
                  <a:pt x="16541" y="996"/>
                  <a:pt x="16541" y="1002"/>
                </a:cubicBezTo>
                <a:cubicBezTo>
                  <a:pt x="16541" y="1008"/>
                  <a:pt x="16547" y="1008"/>
                  <a:pt x="16553" y="1008"/>
                </a:cubicBezTo>
                <a:cubicBezTo>
                  <a:pt x="16559" y="1014"/>
                  <a:pt x="16559" y="1020"/>
                  <a:pt x="16565" y="1020"/>
                </a:cubicBezTo>
                <a:cubicBezTo>
                  <a:pt x="16571" y="1020"/>
                  <a:pt x="16577" y="1008"/>
                  <a:pt x="16583" y="1008"/>
                </a:cubicBezTo>
                <a:close/>
                <a:moveTo>
                  <a:pt x="16547" y="1127"/>
                </a:moveTo>
                <a:lnTo>
                  <a:pt x="16547" y="1127"/>
                </a:lnTo>
                <a:cubicBezTo>
                  <a:pt x="16547" y="1132"/>
                  <a:pt x="16547" y="1138"/>
                  <a:pt x="16553" y="1138"/>
                </a:cubicBezTo>
                <a:cubicBezTo>
                  <a:pt x="16553" y="1150"/>
                  <a:pt x="16565" y="1156"/>
                  <a:pt x="16565" y="1162"/>
                </a:cubicBezTo>
                <a:cubicBezTo>
                  <a:pt x="16565" y="1168"/>
                  <a:pt x="16571" y="1168"/>
                  <a:pt x="16571" y="1174"/>
                </a:cubicBezTo>
                <a:cubicBezTo>
                  <a:pt x="16571" y="1180"/>
                  <a:pt x="16571" y="1186"/>
                  <a:pt x="16571" y="1198"/>
                </a:cubicBezTo>
                <a:cubicBezTo>
                  <a:pt x="16624" y="1198"/>
                  <a:pt x="16624" y="1198"/>
                  <a:pt x="16624" y="1198"/>
                </a:cubicBezTo>
                <a:cubicBezTo>
                  <a:pt x="16618" y="1192"/>
                  <a:pt x="16624" y="1186"/>
                  <a:pt x="16618" y="1186"/>
                </a:cubicBezTo>
                <a:cubicBezTo>
                  <a:pt x="16612" y="1180"/>
                  <a:pt x="16606" y="1180"/>
                  <a:pt x="16601" y="1180"/>
                </a:cubicBezTo>
                <a:cubicBezTo>
                  <a:pt x="16601" y="1180"/>
                  <a:pt x="16594" y="1180"/>
                  <a:pt x="16589" y="1174"/>
                </a:cubicBezTo>
                <a:cubicBezTo>
                  <a:pt x="16583" y="1168"/>
                  <a:pt x="16583" y="1162"/>
                  <a:pt x="16577" y="1150"/>
                </a:cubicBezTo>
                <a:cubicBezTo>
                  <a:pt x="16571" y="1138"/>
                  <a:pt x="16571" y="1138"/>
                  <a:pt x="16571" y="1138"/>
                </a:cubicBezTo>
                <a:cubicBezTo>
                  <a:pt x="16571" y="1132"/>
                  <a:pt x="16565" y="1132"/>
                  <a:pt x="16565" y="1127"/>
                </a:cubicBezTo>
                <a:lnTo>
                  <a:pt x="16547" y="1127"/>
                </a:lnTo>
                <a:close/>
                <a:moveTo>
                  <a:pt x="15029" y="711"/>
                </a:moveTo>
                <a:lnTo>
                  <a:pt x="15029" y="711"/>
                </a:lnTo>
                <a:cubicBezTo>
                  <a:pt x="15029" y="706"/>
                  <a:pt x="15023" y="706"/>
                  <a:pt x="15017" y="700"/>
                </a:cubicBezTo>
                <a:cubicBezTo>
                  <a:pt x="15017" y="700"/>
                  <a:pt x="15023" y="694"/>
                  <a:pt x="15017" y="688"/>
                </a:cubicBezTo>
                <a:cubicBezTo>
                  <a:pt x="15017" y="688"/>
                  <a:pt x="15012" y="688"/>
                  <a:pt x="15005" y="688"/>
                </a:cubicBezTo>
                <a:cubicBezTo>
                  <a:pt x="15000" y="688"/>
                  <a:pt x="15000" y="682"/>
                  <a:pt x="14994" y="682"/>
                </a:cubicBezTo>
                <a:cubicBezTo>
                  <a:pt x="14982" y="682"/>
                  <a:pt x="14982" y="682"/>
                  <a:pt x="14982" y="682"/>
                </a:cubicBezTo>
                <a:cubicBezTo>
                  <a:pt x="14976" y="682"/>
                  <a:pt x="14976" y="676"/>
                  <a:pt x="14970" y="676"/>
                </a:cubicBezTo>
                <a:cubicBezTo>
                  <a:pt x="14964" y="676"/>
                  <a:pt x="14964" y="676"/>
                  <a:pt x="14958" y="676"/>
                </a:cubicBezTo>
                <a:cubicBezTo>
                  <a:pt x="14946" y="676"/>
                  <a:pt x="14946" y="676"/>
                  <a:pt x="14946" y="676"/>
                </a:cubicBezTo>
                <a:cubicBezTo>
                  <a:pt x="14940" y="676"/>
                  <a:pt x="14940" y="682"/>
                  <a:pt x="14934" y="688"/>
                </a:cubicBezTo>
                <a:cubicBezTo>
                  <a:pt x="14934" y="700"/>
                  <a:pt x="14934" y="700"/>
                  <a:pt x="14934" y="700"/>
                </a:cubicBezTo>
                <a:cubicBezTo>
                  <a:pt x="14940" y="700"/>
                  <a:pt x="14946" y="700"/>
                  <a:pt x="14946" y="700"/>
                </a:cubicBezTo>
                <a:cubicBezTo>
                  <a:pt x="14952" y="700"/>
                  <a:pt x="14952" y="700"/>
                  <a:pt x="14958" y="700"/>
                </a:cubicBezTo>
                <a:cubicBezTo>
                  <a:pt x="14964" y="706"/>
                  <a:pt x="14964" y="706"/>
                  <a:pt x="14970" y="711"/>
                </a:cubicBezTo>
                <a:cubicBezTo>
                  <a:pt x="14976" y="711"/>
                  <a:pt x="14976" y="718"/>
                  <a:pt x="14976" y="723"/>
                </a:cubicBezTo>
                <a:cubicBezTo>
                  <a:pt x="14988" y="723"/>
                  <a:pt x="14994" y="723"/>
                  <a:pt x="15005" y="723"/>
                </a:cubicBezTo>
                <a:cubicBezTo>
                  <a:pt x="15017" y="723"/>
                  <a:pt x="15017" y="723"/>
                  <a:pt x="15017" y="723"/>
                </a:cubicBezTo>
                <a:cubicBezTo>
                  <a:pt x="15023" y="723"/>
                  <a:pt x="15023" y="723"/>
                  <a:pt x="15029" y="723"/>
                </a:cubicBezTo>
                <a:cubicBezTo>
                  <a:pt x="15029" y="718"/>
                  <a:pt x="15029" y="711"/>
                  <a:pt x="15029" y="711"/>
                </a:cubicBezTo>
                <a:close/>
                <a:moveTo>
                  <a:pt x="14365" y="842"/>
                </a:moveTo>
                <a:lnTo>
                  <a:pt x="14365" y="842"/>
                </a:lnTo>
                <a:cubicBezTo>
                  <a:pt x="14371" y="842"/>
                  <a:pt x="14371" y="836"/>
                  <a:pt x="14377" y="836"/>
                </a:cubicBezTo>
                <a:cubicBezTo>
                  <a:pt x="14383" y="836"/>
                  <a:pt x="14389" y="842"/>
                  <a:pt x="14401" y="842"/>
                </a:cubicBezTo>
                <a:cubicBezTo>
                  <a:pt x="14401" y="842"/>
                  <a:pt x="14407" y="848"/>
                  <a:pt x="14413" y="848"/>
                </a:cubicBezTo>
                <a:cubicBezTo>
                  <a:pt x="14424" y="848"/>
                  <a:pt x="14424" y="848"/>
                  <a:pt x="14424" y="848"/>
                </a:cubicBezTo>
                <a:lnTo>
                  <a:pt x="14424" y="842"/>
                </a:lnTo>
                <a:cubicBezTo>
                  <a:pt x="14424" y="836"/>
                  <a:pt x="14424" y="830"/>
                  <a:pt x="14424" y="824"/>
                </a:cubicBezTo>
                <a:cubicBezTo>
                  <a:pt x="14419" y="818"/>
                  <a:pt x="14424" y="812"/>
                  <a:pt x="14424" y="812"/>
                </a:cubicBezTo>
                <a:cubicBezTo>
                  <a:pt x="14419" y="806"/>
                  <a:pt x="14413" y="806"/>
                  <a:pt x="14407" y="806"/>
                </a:cubicBezTo>
                <a:cubicBezTo>
                  <a:pt x="14401" y="806"/>
                  <a:pt x="14401" y="806"/>
                  <a:pt x="14401" y="806"/>
                </a:cubicBezTo>
                <a:cubicBezTo>
                  <a:pt x="14395" y="806"/>
                  <a:pt x="14395" y="812"/>
                  <a:pt x="14389" y="818"/>
                </a:cubicBezTo>
                <a:cubicBezTo>
                  <a:pt x="14383" y="824"/>
                  <a:pt x="14377" y="824"/>
                  <a:pt x="14365" y="830"/>
                </a:cubicBezTo>
                <a:lnTo>
                  <a:pt x="14365" y="842"/>
                </a:lnTo>
                <a:close/>
                <a:moveTo>
                  <a:pt x="14614" y="741"/>
                </a:moveTo>
                <a:lnTo>
                  <a:pt x="14614" y="741"/>
                </a:lnTo>
                <a:cubicBezTo>
                  <a:pt x="14626" y="741"/>
                  <a:pt x="14632" y="729"/>
                  <a:pt x="14644" y="723"/>
                </a:cubicBezTo>
                <a:cubicBezTo>
                  <a:pt x="14644" y="718"/>
                  <a:pt x="14650" y="718"/>
                  <a:pt x="14656" y="711"/>
                </a:cubicBezTo>
                <a:cubicBezTo>
                  <a:pt x="14656" y="706"/>
                  <a:pt x="14656" y="706"/>
                  <a:pt x="14662" y="700"/>
                </a:cubicBezTo>
                <a:cubicBezTo>
                  <a:pt x="14668" y="700"/>
                  <a:pt x="14673" y="700"/>
                  <a:pt x="14673" y="700"/>
                </a:cubicBezTo>
                <a:cubicBezTo>
                  <a:pt x="14679" y="700"/>
                  <a:pt x="14685" y="694"/>
                  <a:pt x="14691" y="694"/>
                </a:cubicBezTo>
                <a:cubicBezTo>
                  <a:pt x="14697" y="694"/>
                  <a:pt x="14697" y="700"/>
                  <a:pt x="14703" y="700"/>
                </a:cubicBezTo>
                <a:cubicBezTo>
                  <a:pt x="14762" y="700"/>
                  <a:pt x="14762" y="700"/>
                  <a:pt x="14762" y="700"/>
                </a:cubicBezTo>
                <a:cubicBezTo>
                  <a:pt x="14768" y="700"/>
                  <a:pt x="14768" y="694"/>
                  <a:pt x="14774" y="694"/>
                </a:cubicBezTo>
                <a:cubicBezTo>
                  <a:pt x="14780" y="688"/>
                  <a:pt x="14780" y="688"/>
                  <a:pt x="14786" y="688"/>
                </a:cubicBezTo>
                <a:cubicBezTo>
                  <a:pt x="14792" y="688"/>
                  <a:pt x="14792" y="688"/>
                  <a:pt x="14798" y="688"/>
                </a:cubicBezTo>
                <a:cubicBezTo>
                  <a:pt x="14810" y="688"/>
                  <a:pt x="14816" y="688"/>
                  <a:pt x="14822" y="688"/>
                </a:cubicBezTo>
                <a:cubicBezTo>
                  <a:pt x="14828" y="688"/>
                  <a:pt x="14828" y="688"/>
                  <a:pt x="14834" y="688"/>
                </a:cubicBezTo>
                <a:cubicBezTo>
                  <a:pt x="14839" y="688"/>
                  <a:pt x="14846" y="676"/>
                  <a:pt x="14851" y="676"/>
                </a:cubicBezTo>
                <a:cubicBezTo>
                  <a:pt x="14863" y="676"/>
                  <a:pt x="14869" y="682"/>
                  <a:pt x="14881" y="682"/>
                </a:cubicBezTo>
                <a:cubicBezTo>
                  <a:pt x="14887" y="682"/>
                  <a:pt x="14893" y="682"/>
                  <a:pt x="14899" y="676"/>
                </a:cubicBezTo>
                <a:cubicBezTo>
                  <a:pt x="14905" y="670"/>
                  <a:pt x="14905" y="670"/>
                  <a:pt x="14905" y="664"/>
                </a:cubicBezTo>
                <a:cubicBezTo>
                  <a:pt x="14911" y="658"/>
                  <a:pt x="14911" y="658"/>
                  <a:pt x="14911" y="652"/>
                </a:cubicBezTo>
                <a:cubicBezTo>
                  <a:pt x="14911" y="646"/>
                  <a:pt x="14905" y="646"/>
                  <a:pt x="14905" y="640"/>
                </a:cubicBezTo>
                <a:cubicBezTo>
                  <a:pt x="14905" y="629"/>
                  <a:pt x="14905" y="629"/>
                  <a:pt x="14905" y="629"/>
                </a:cubicBezTo>
                <a:cubicBezTo>
                  <a:pt x="14857" y="629"/>
                  <a:pt x="14857" y="629"/>
                  <a:pt x="14857" y="629"/>
                </a:cubicBezTo>
                <a:cubicBezTo>
                  <a:pt x="14857" y="617"/>
                  <a:pt x="14857" y="611"/>
                  <a:pt x="14857" y="599"/>
                </a:cubicBezTo>
                <a:cubicBezTo>
                  <a:pt x="14857" y="599"/>
                  <a:pt x="14857" y="593"/>
                  <a:pt x="14857" y="587"/>
                </a:cubicBezTo>
                <a:cubicBezTo>
                  <a:pt x="14857" y="587"/>
                  <a:pt x="14851" y="587"/>
                  <a:pt x="14846" y="581"/>
                </a:cubicBezTo>
                <a:cubicBezTo>
                  <a:pt x="14846" y="581"/>
                  <a:pt x="14839" y="581"/>
                  <a:pt x="14834" y="581"/>
                </a:cubicBezTo>
                <a:cubicBezTo>
                  <a:pt x="14822" y="575"/>
                  <a:pt x="14816" y="575"/>
                  <a:pt x="14798" y="575"/>
                </a:cubicBezTo>
                <a:cubicBezTo>
                  <a:pt x="14792" y="575"/>
                  <a:pt x="14792" y="575"/>
                  <a:pt x="14786" y="575"/>
                </a:cubicBezTo>
                <a:cubicBezTo>
                  <a:pt x="14780" y="575"/>
                  <a:pt x="14786" y="581"/>
                  <a:pt x="14780" y="587"/>
                </a:cubicBezTo>
                <a:cubicBezTo>
                  <a:pt x="14774" y="593"/>
                  <a:pt x="14774" y="599"/>
                  <a:pt x="14768" y="599"/>
                </a:cubicBezTo>
                <a:cubicBezTo>
                  <a:pt x="14762" y="599"/>
                  <a:pt x="14762" y="599"/>
                  <a:pt x="14762" y="599"/>
                </a:cubicBezTo>
                <a:cubicBezTo>
                  <a:pt x="14757" y="599"/>
                  <a:pt x="14757" y="593"/>
                  <a:pt x="14751" y="587"/>
                </a:cubicBezTo>
                <a:cubicBezTo>
                  <a:pt x="14757" y="587"/>
                  <a:pt x="14762" y="581"/>
                  <a:pt x="14762" y="575"/>
                </a:cubicBezTo>
                <a:cubicBezTo>
                  <a:pt x="14768" y="575"/>
                  <a:pt x="14774" y="575"/>
                  <a:pt x="14774" y="569"/>
                </a:cubicBezTo>
                <a:cubicBezTo>
                  <a:pt x="14774" y="563"/>
                  <a:pt x="14774" y="563"/>
                  <a:pt x="14774" y="557"/>
                </a:cubicBezTo>
                <a:cubicBezTo>
                  <a:pt x="14774" y="557"/>
                  <a:pt x="14768" y="557"/>
                  <a:pt x="14762" y="557"/>
                </a:cubicBezTo>
                <a:cubicBezTo>
                  <a:pt x="14762" y="552"/>
                  <a:pt x="14757" y="552"/>
                  <a:pt x="14751" y="552"/>
                </a:cubicBezTo>
                <a:cubicBezTo>
                  <a:pt x="14745" y="552"/>
                  <a:pt x="14751" y="540"/>
                  <a:pt x="14739" y="540"/>
                </a:cubicBezTo>
                <a:cubicBezTo>
                  <a:pt x="14733" y="540"/>
                  <a:pt x="14733" y="540"/>
                  <a:pt x="14733" y="540"/>
                </a:cubicBezTo>
                <a:cubicBezTo>
                  <a:pt x="14733" y="540"/>
                  <a:pt x="14727" y="545"/>
                  <a:pt x="14727" y="552"/>
                </a:cubicBezTo>
                <a:cubicBezTo>
                  <a:pt x="14721" y="552"/>
                  <a:pt x="14715" y="552"/>
                  <a:pt x="14709" y="552"/>
                </a:cubicBezTo>
                <a:cubicBezTo>
                  <a:pt x="14709" y="552"/>
                  <a:pt x="14703" y="552"/>
                  <a:pt x="14697" y="557"/>
                </a:cubicBezTo>
                <a:cubicBezTo>
                  <a:pt x="14697" y="557"/>
                  <a:pt x="14691" y="563"/>
                  <a:pt x="14691" y="569"/>
                </a:cubicBezTo>
                <a:cubicBezTo>
                  <a:pt x="14685" y="569"/>
                  <a:pt x="14679" y="569"/>
                  <a:pt x="14679" y="575"/>
                </a:cubicBezTo>
                <a:cubicBezTo>
                  <a:pt x="14679" y="581"/>
                  <a:pt x="14673" y="581"/>
                  <a:pt x="14673" y="587"/>
                </a:cubicBezTo>
                <a:cubicBezTo>
                  <a:pt x="14673" y="593"/>
                  <a:pt x="14673" y="593"/>
                  <a:pt x="14668" y="599"/>
                </a:cubicBezTo>
                <a:cubicBezTo>
                  <a:pt x="14668" y="605"/>
                  <a:pt x="14668" y="605"/>
                  <a:pt x="14662" y="611"/>
                </a:cubicBezTo>
                <a:cubicBezTo>
                  <a:pt x="14662" y="611"/>
                  <a:pt x="14656" y="605"/>
                  <a:pt x="14656" y="611"/>
                </a:cubicBezTo>
                <a:cubicBezTo>
                  <a:pt x="14650" y="611"/>
                  <a:pt x="14644" y="611"/>
                  <a:pt x="14644" y="617"/>
                </a:cubicBezTo>
                <a:cubicBezTo>
                  <a:pt x="14638" y="623"/>
                  <a:pt x="14644" y="623"/>
                  <a:pt x="14644" y="629"/>
                </a:cubicBezTo>
                <a:cubicBezTo>
                  <a:pt x="14638" y="634"/>
                  <a:pt x="14644" y="646"/>
                  <a:pt x="14644" y="652"/>
                </a:cubicBezTo>
                <a:cubicBezTo>
                  <a:pt x="14638" y="658"/>
                  <a:pt x="14638" y="658"/>
                  <a:pt x="14638" y="664"/>
                </a:cubicBezTo>
                <a:cubicBezTo>
                  <a:pt x="14632" y="670"/>
                  <a:pt x="14626" y="664"/>
                  <a:pt x="14626" y="670"/>
                </a:cubicBezTo>
                <a:cubicBezTo>
                  <a:pt x="14620" y="670"/>
                  <a:pt x="14614" y="670"/>
                  <a:pt x="14608" y="676"/>
                </a:cubicBezTo>
                <a:cubicBezTo>
                  <a:pt x="14608" y="676"/>
                  <a:pt x="14602" y="676"/>
                  <a:pt x="14596" y="682"/>
                </a:cubicBezTo>
                <a:cubicBezTo>
                  <a:pt x="14596" y="688"/>
                  <a:pt x="14591" y="688"/>
                  <a:pt x="14591" y="694"/>
                </a:cubicBezTo>
                <a:cubicBezTo>
                  <a:pt x="14591" y="700"/>
                  <a:pt x="14591" y="700"/>
                  <a:pt x="14591" y="706"/>
                </a:cubicBezTo>
                <a:cubicBezTo>
                  <a:pt x="14591" y="711"/>
                  <a:pt x="14591" y="718"/>
                  <a:pt x="14591" y="723"/>
                </a:cubicBezTo>
                <a:cubicBezTo>
                  <a:pt x="14596" y="723"/>
                  <a:pt x="14608" y="741"/>
                  <a:pt x="14614" y="741"/>
                </a:cubicBezTo>
                <a:close/>
                <a:moveTo>
                  <a:pt x="14430" y="457"/>
                </a:moveTo>
                <a:lnTo>
                  <a:pt x="14430" y="457"/>
                </a:lnTo>
                <a:cubicBezTo>
                  <a:pt x="14424" y="457"/>
                  <a:pt x="14424" y="463"/>
                  <a:pt x="14419" y="463"/>
                </a:cubicBezTo>
                <a:cubicBezTo>
                  <a:pt x="14413" y="468"/>
                  <a:pt x="14413" y="468"/>
                  <a:pt x="14407" y="468"/>
                </a:cubicBezTo>
                <a:cubicBezTo>
                  <a:pt x="14401" y="474"/>
                  <a:pt x="14407" y="480"/>
                  <a:pt x="14401" y="480"/>
                </a:cubicBezTo>
                <a:cubicBezTo>
                  <a:pt x="14395" y="480"/>
                  <a:pt x="14389" y="480"/>
                  <a:pt x="14389" y="486"/>
                </a:cubicBezTo>
                <a:cubicBezTo>
                  <a:pt x="14377" y="486"/>
                  <a:pt x="14365" y="480"/>
                  <a:pt x="14353" y="486"/>
                </a:cubicBezTo>
                <a:cubicBezTo>
                  <a:pt x="14347" y="486"/>
                  <a:pt x="14347" y="486"/>
                  <a:pt x="14341" y="486"/>
                </a:cubicBezTo>
                <a:cubicBezTo>
                  <a:pt x="14336" y="486"/>
                  <a:pt x="14336" y="486"/>
                  <a:pt x="14330" y="486"/>
                </a:cubicBezTo>
                <a:cubicBezTo>
                  <a:pt x="14324" y="486"/>
                  <a:pt x="14324" y="492"/>
                  <a:pt x="14318" y="492"/>
                </a:cubicBezTo>
                <a:cubicBezTo>
                  <a:pt x="14312" y="498"/>
                  <a:pt x="14318" y="504"/>
                  <a:pt x="14312" y="504"/>
                </a:cubicBezTo>
                <a:cubicBezTo>
                  <a:pt x="14306" y="510"/>
                  <a:pt x="14300" y="504"/>
                  <a:pt x="14300" y="504"/>
                </a:cubicBezTo>
                <a:cubicBezTo>
                  <a:pt x="14294" y="510"/>
                  <a:pt x="14294" y="510"/>
                  <a:pt x="14288" y="510"/>
                </a:cubicBezTo>
                <a:cubicBezTo>
                  <a:pt x="14282" y="510"/>
                  <a:pt x="14276" y="516"/>
                  <a:pt x="14276" y="522"/>
                </a:cubicBezTo>
                <a:cubicBezTo>
                  <a:pt x="14270" y="528"/>
                  <a:pt x="14270" y="528"/>
                  <a:pt x="14270" y="534"/>
                </a:cubicBezTo>
                <a:cubicBezTo>
                  <a:pt x="14264" y="534"/>
                  <a:pt x="14270" y="540"/>
                  <a:pt x="14270" y="540"/>
                </a:cubicBezTo>
                <a:cubicBezTo>
                  <a:pt x="14276" y="545"/>
                  <a:pt x="14282" y="545"/>
                  <a:pt x="14288" y="552"/>
                </a:cubicBezTo>
                <a:cubicBezTo>
                  <a:pt x="14294" y="552"/>
                  <a:pt x="14300" y="552"/>
                  <a:pt x="14300" y="557"/>
                </a:cubicBezTo>
                <a:cubicBezTo>
                  <a:pt x="14306" y="557"/>
                  <a:pt x="14300" y="563"/>
                  <a:pt x="14300" y="569"/>
                </a:cubicBezTo>
                <a:lnTo>
                  <a:pt x="14300" y="575"/>
                </a:lnTo>
                <a:cubicBezTo>
                  <a:pt x="14300" y="587"/>
                  <a:pt x="14306" y="587"/>
                  <a:pt x="14306" y="593"/>
                </a:cubicBezTo>
                <a:cubicBezTo>
                  <a:pt x="14407" y="593"/>
                  <a:pt x="14407" y="593"/>
                  <a:pt x="14407" y="593"/>
                </a:cubicBezTo>
                <a:cubicBezTo>
                  <a:pt x="14413" y="593"/>
                  <a:pt x="14413" y="599"/>
                  <a:pt x="14419" y="599"/>
                </a:cubicBezTo>
                <a:cubicBezTo>
                  <a:pt x="14424" y="599"/>
                  <a:pt x="14424" y="599"/>
                  <a:pt x="14430" y="599"/>
                </a:cubicBezTo>
                <a:cubicBezTo>
                  <a:pt x="14436" y="599"/>
                  <a:pt x="14436" y="605"/>
                  <a:pt x="14436" y="611"/>
                </a:cubicBezTo>
                <a:cubicBezTo>
                  <a:pt x="14442" y="611"/>
                  <a:pt x="14442" y="617"/>
                  <a:pt x="14448" y="623"/>
                </a:cubicBezTo>
                <a:cubicBezTo>
                  <a:pt x="14478" y="623"/>
                  <a:pt x="14490" y="623"/>
                  <a:pt x="14519" y="623"/>
                </a:cubicBezTo>
                <a:cubicBezTo>
                  <a:pt x="14525" y="623"/>
                  <a:pt x="14531" y="623"/>
                  <a:pt x="14531" y="623"/>
                </a:cubicBezTo>
                <a:cubicBezTo>
                  <a:pt x="14549" y="623"/>
                  <a:pt x="14549" y="623"/>
                  <a:pt x="14549" y="623"/>
                </a:cubicBezTo>
                <a:cubicBezTo>
                  <a:pt x="14561" y="623"/>
                  <a:pt x="14561" y="623"/>
                  <a:pt x="14573" y="623"/>
                </a:cubicBezTo>
                <a:cubicBezTo>
                  <a:pt x="14573" y="623"/>
                  <a:pt x="14579" y="623"/>
                  <a:pt x="14585" y="623"/>
                </a:cubicBezTo>
                <a:cubicBezTo>
                  <a:pt x="14591" y="617"/>
                  <a:pt x="14596" y="617"/>
                  <a:pt x="14602" y="611"/>
                </a:cubicBezTo>
                <a:cubicBezTo>
                  <a:pt x="14608" y="611"/>
                  <a:pt x="14608" y="605"/>
                  <a:pt x="14608" y="599"/>
                </a:cubicBezTo>
                <a:cubicBezTo>
                  <a:pt x="14608" y="575"/>
                  <a:pt x="14608" y="575"/>
                  <a:pt x="14608" y="575"/>
                </a:cubicBezTo>
                <a:cubicBezTo>
                  <a:pt x="14602" y="575"/>
                  <a:pt x="14602" y="581"/>
                  <a:pt x="14591" y="575"/>
                </a:cubicBezTo>
                <a:cubicBezTo>
                  <a:pt x="14591" y="575"/>
                  <a:pt x="14585" y="575"/>
                  <a:pt x="14585" y="569"/>
                </a:cubicBezTo>
                <a:cubicBezTo>
                  <a:pt x="14585" y="563"/>
                  <a:pt x="14585" y="557"/>
                  <a:pt x="14585" y="552"/>
                </a:cubicBezTo>
                <a:cubicBezTo>
                  <a:pt x="14585" y="545"/>
                  <a:pt x="14591" y="540"/>
                  <a:pt x="14591" y="540"/>
                </a:cubicBezTo>
                <a:cubicBezTo>
                  <a:pt x="14591" y="534"/>
                  <a:pt x="14596" y="534"/>
                  <a:pt x="14596" y="528"/>
                </a:cubicBezTo>
                <a:cubicBezTo>
                  <a:pt x="14602" y="522"/>
                  <a:pt x="14608" y="522"/>
                  <a:pt x="14608" y="510"/>
                </a:cubicBezTo>
                <a:cubicBezTo>
                  <a:pt x="14608" y="504"/>
                  <a:pt x="14602" y="498"/>
                  <a:pt x="14602" y="492"/>
                </a:cubicBezTo>
                <a:cubicBezTo>
                  <a:pt x="14602" y="486"/>
                  <a:pt x="14596" y="486"/>
                  <a:pt x="14596" y="480"/>
                </a:cubicBezTo>
                <a:cubicBezTo>
                  <a:pt x="14591" y="474"/>
                  <a:pt x="14591" y="474"/>
                  <a:pt x="14585" y="468"/>
                </a:cubicBezTo>
                <a:cubicBezTo>
                  <a:pt x="14579" y="463"/>
                  <a:pt x="14573" y="468"/>
                  <a:pt x="14561" y="468"/>
                </a:cubicBezTo>
                <a:cubicBezTo>
                  <a:pt x="14555" y="468"/>
                  <a:pt x="14549" y="463"/>
                  <a:pt x="14543" y="468"/>
                </a:cubicBezTo>
                <a:cubicBezTo>
                  <a:pt x="14537" y="468"/>
                  <a:pt x="14531" y="468"/>
                  <a:pt x="14531" y="474"/>
                </a:cubicBezTo>
                <a:cubicBezTo>
                  <a:pt x="14525" y="474"/>
                  <a:pt x="14525" y="480"/>
                  <a:pt x="14525" y="486"/>
                </a:cubicBezTo>
                <a:cubicBezTo>
                  <a:pt x="14519" y="486"/>
                  <a:pt x="14519" y="492"/>
                  <a:pt x="14513" y="492"/>
                </a:cubicBezTo>
                <a:cubicBezTo>
                  <a:pt x="14507" y="492"/>
                  <a:pt x="14507" y="492"/>
                  <a:pt x="14502" y="492"/>
                </a:cubicBezTo>
                <a:cubicBezTo>
                  <a:pt x="14496" y="492"/>
                  <a:pt x="14490" y="492"/>
                  <a:pt x="14478" y="492"/>
                </a:cubicBezTo>
                <a:cubicBezTo>
                  <a:pt x="14484" y="486"/>
                  <a:pt x="14484" y="486"/>
                  <a:pt x="14484" y="480"/>
                </a:cubicBezTo>
                <a:cubicBezTo>
                  <a:pt x="14490" y="474"/>
                  <a:pt x="14490" y="474"/>
                  <a:pt x="14496" y="474"/>
                </a:cubicBezTo>
                <a:cubicBezTo>
                  <a:pt x="14496" y="457"/>
                  <a:pt x="14496" y="457"/>
                  <a:pt x="14496" y="457"/>
                </a:cubicBezTo>
                <a:cubicBezTo>
                  <a:pt x="14478" y="457"/>
                  <a:pt x="14472" y="457"/>
                  <a:pt x="14454" y="457"/>
                </a:cubicBezTo>
                <a:cubicBezTo>
                  <a:pt x="14448" y="457"/>
                  <a:pt x="14442" y="457"/>
                  <a:pt x="14430" y="457"/>
                </a:cubicBezTo>
                <a:close/>
                <a:moveTo>
                  <a:pt x="14258" y="468"/>
                </a:moveTo>
                <a:lnTo>
                  <a:pt x="14258" y="468"/>
                </a:lnTo>
                <a:cubicBezTo>
                  <a:pt x="14264" y="474"/>
                  <a:pt x="14264" y="474"/>
                  <a:pt x="14270" y="474"/>
                </a:cubicBezTo>
                <a:cubicBezTo>
                  <a:pt x="14276" y="474"/>
                  <a:pt x="14282" y="474"/>
                  <a:pt x="14288" y="474"/>
                </a:cubicBezTo>
                <a:cubicBezTo>
                  <a:pt x="14294" y="474"/>
                  <a:pt x="14300" y="474"/>
                  <a:pt x="14306" y="474"/>
                </a:cubicBezTo>
                <a:cubicBezTo>
                  <a:pt x="14312" y="474"/>
                  <a:pt x="14312" y="468"/>
                  <a:pt x="14318" y="468"/>
                </a:cubicBezTo>
                <a:cubicBezTo>
                  <a:pt x="14324" y="463"/>
                  <a:pt x="14324" y="457"/>
                  <a:pt x="14330" y="457"/>
                </a:cubicBezTo>
                <a:cubicBezTo>
                  <a:pt x="14330" y="457"/>
                  <a:pt x="14336" y="457"/>
                  <a:pt x="14341" y="457"/>
                </a:cubicBezTo>
                <a:cubicBezTo>
                  <a:pt x="14347" y="457"/>
                  <a:pt x="14353" y="457"/>
                  <a:pt x="14359" y="457"/>
                </a:cubicBezTo>
                <a:cubicBezTo>
                  <a:pt x="14365" y="457"/>
                  <a:pt x="14371" y="457"/>
                  <a:pt x="14371" y="451"/>
                </a:cubicBezTo>
                <a:cubicBezTo>
                  <a:pt x="14377" y="451"/>
                  <a:pt x="14377" y="445"/>
                  <a:pt x="14383" y="439"/>
                </a:cubicBezTo>
                <a:cubicBezTo>
                  <a:pt x="14389" y="439"/>
                  <a:pt x="14395" y="439"/>
                  <a:pt x="14407" y="439"/>
                </a:cubicBezTo>
                <a:cubicBezTo>
                  <a:pt x="14424" y="439"/>
                  <a:pt x="14430" y="439"/>
                  <a:pt x="14448" y="439"/>
                </a:cubicBezTo>
                <a:cubicBezTo>
                  <a:pt x="14448" y="433"/>
                  <a:pt x="14454" y="427"/>
                  <a:pt x="14454" y="421"/>
                </a:cubicBezTo>
                <a:cubicBezTo>
                  <a:pt x="14454" y="415"/>
                  <a:pt x="14454" y="409"/>
                  <a:pt x="14454" y="403"/>
                </a:cubicBezTo>
                <a:cubicBezTo>
                  <a:pt x="14460" y="397"/>
                  <a:pt x="14460" y="391"/>
                  <a:pt x="14466" y="391"/>
                </a:cubicBezTo>
                <a:cubicBezTo>
                  <a:pt x="14466" y="386"/>
                  <a:pt x="14472" y="391"/>
                  <a:pt x="14478" y="391"/>
                </a:cubicBezTo>
                <a:cubicBezTo>
                  <a:pt x="14478" y="386"/>
                  <a:pt x="14478" y="379"/>
                  <a:pt x="14484" y="379"/>
                </a:cubicBezTo>
                <a:cubicBezTo>
                  <a:pt x="14490" y="374"/>
                  <a:pt x="14490" y="374"/>
                  <a:pt x="14496" y="374"/>
                </a:cubicBezTo>
                <a:cubicBezTo>
                  <a:pt x="14490" y="368"/>
                  <a:pt x="14490" y="368"/>
                  <a:pt x="14484" y="368"/>
                </a:cubicBezTo>
                <a:lnTo>
                  <a:pt x="14484" y="362"/>
                </a:lnTo>
                <a:cubicBezTo>
                  <a:pt x="14413" y="362"/>
                  <a:pt x="14413" y="362"/>
                  <a:pt x="14413" y="362"/>
                </a:cubicBezTo>
                <a:cubicBezTo>
                  <a:pt x="14413" y="350"/>
                  <a:pt x="14413" y="344"/>
                  <a:pt x="14407" y="338"/>
                </a:cubicBezTo>
                <a:cubicBezTo>
                  <a:pt x="14401" y="332"/>
                  <a:pt x="14401" y="326"/>
                  <a:pt x="14401" y="326"/>
                </a:cubicBezTo>
                <a:cubicBezTo>
                  <a:pt x="14395" y="320"/>
                  <a:pt x="14389" y="326"/>
                  <a:pt x="14389" y="326"/>
                </a:cubicBezTo>
                <a:cubicBezTo>
                  <a:pt x="14383" y="320"/>
                  <a:pt x="14383" y="320"/>
                  <a:pt x="14377" y="320"/>
                </a:cubicBezTo>
                <a:cubicBezTo>
                  <a:pt x="14365" y="320"/>
                  <a:pt x="14359" y="320"/>
                  <a:pt x="14353" y="326"/>
                </a:cubicBezTo>
                <a:cubicBezTo>
                  <a:pt x="14347" y="326"/>
                  <a:pt x="14347" y="326"/>
                  <a:pt x="14341" y="332"/>
                </a:cubicBezTo>
                <a:cubicBezTo>
                  <a:pt x="14336" y="332"/>
                  <a:pt x="14336" y="338"/>
                  <a:pt x="14336" y="338"/>
                </a:cubicBezTo>
                <a:cubicBezTo>
                  <a:pt x="14324" y="344"/>
                  <a:pt x="14318" y="344"/>
                  <a:pt x="14306" y="344"/>
                </a:cubicBezTo>
                <a:cubicBezTo>
                  <a:pt x="14306" y="344"/>
                  <a:pt x="14300" y="350"/>
                  <a:pt x="14294" y="350"/>
                </a:cubicBezTo>
                <a:cubicBezTo>
                  <a:pt x="14288" y="350"/>
                  <a:pt x="14282" y="356"/>
                  <a:pt x="14270" y="356"/>
                </a:cubicBezTo>
                <a:cubicBezTo>
                  <a:pt x="14264" y="362"/>
                  <a:pt x="14258" y="356"/>
                  <a:pt x="14247" y="356"/>
                </a:cubicBezTo>
                <a:cubicBezTo>
                  <a:pt x="14241" y="356"/>
                  <a:pt x="14241" y="362"/>
                  <a:pt x="14235" y="362"/>
                </a:cubicBezTo>
                <a:cubicBezTo>
                  <a:pt x="14235" y="368"/>
                  <a:pt x="14235" y="374"/>
                  <a:pt x="14235" y="386"/>
                </a:cubicBezTo>
                <a:cubicBezTo>
                  <a:pt x="14235" y="391"/>
                  <a:pt x="14235" y="391"/>
                  <a:pt x="14229" y="397"/>
                </a:cubicBezTo>
                <a:cubicBezTo>
                  <a:pt x="14229" y="403"/>
                  <a:pt x="14223" y="403"/>
                  <a:pt x="14217" y="409"/>
                </a:cubicBezTo>
                <a:cubicBezTo>
                  <a:pt x="14211" y="409"/>
                  <a:pt x="14205" y="403"/>
                  <a:pt x="14199" y="409"/>
                </a:cubicBezTo>
                <a:cubicBezTo>
                  <a:pt x="14193" y="409"/>
                  <a:pt x="14187" y="409"/>
                  <a:pt x="14187" y="415"/>
                </a:cubicBezTo>
                <a:cubicBezTo>
                  <a:pt x="14181" y="415"/>
                  <a:pt x="14175" y="415"/>
                  <a:pt x="14170" y="415"/>
                </a:cubicBezTo>
                <a:cubicBezTo>
                  <a:pt x="14170" y="415"/>
                  <a:pt x="14170" y="421"/>
                  <a:pt x="14170" y="427"/>
                </a:cubicBezTo>
                <a:cubicBezTo>
                  <a:pt x="14170" y="433"/>
                  <a:pt x="14170" y="433"/>
                  <a:pt x="14175" y="439"/>
                </a:cubicBezTo>
                <a:cubicBezTo>
                  <a:pt x="14181" y="445"/>
                  <a:pt x="14181" y="445"/>
                  <a:pt x="14193" y="445"/>
                </a:cubicBezTo>
                <a:cubicBezTo>
                  <a:pt x="14199" y="445"/>
                  <a:pt x="14205" y="439"/>
                  <a:pt x="14211" y="439"/>
                </a:cubicBezTo>
                <a:cubicBezTo>
                  <a:pt x="14217" y="439"/>
                  <a:pt x="14217" y="439"/>
                  <a:pt x="14217" y="439"/>
                </a:cubicBezTo>
                <a:cubicBezTo>
                  <a:pt x="14223" y="439"/>
                  <a:pt x="14229" y="445"/>
                  <a:pt x="14229" y="451"/>
                </a:cubicBezTo>
                <a:cubicBezTo>
                  <a:pt x="14235" y="451"/>
                  <a:pt x="14235" y="457"/>
                  <a:pt x="14241" y="463"/>
                </a:cubicBezTo>
                <a:cubicBezTo>
                  <a:pt x="14241" y="463"/>
                  <a:pt x="14247" y="463"/>
                  <a:pt x="14253" y="463"/>
                </a:cubicBezTo>
                <a:lnTo>
                  <a:pt x="14258" y="468"/>
                </a:lnTo>
                <a:close/>
                <a:moveTo>
                  <a:pt x="14235" y="492"/>
                </a:moveTo>
                <a:lnTo>
                  <a:pt x="14235" y="492"/>
                </a:lnTo>
                <a:cubicBezTo>
                  <a:pt x="14235" y="492"/>
                  <a:pt x="14229" y="492"/>
                  <a:pt x="14223" y="492"/>
                </a:cubicBezTo>
                <a:cubicBezTo>
                  <a:pt x="14223" y="492"/>
                  <a:pt x="14217" y="486"/>
                  <a:pt x="14211" y="486"/>
                </a:cubicBezTo>
                <a:cubicBezTo>
                  <a:pt x="14211" y="486"/>
                  <a:pt x="14205" y="486"/>
                  <a:pt x="14199" y="486"/>
                </a:cubicBezTo>
                <a:cubicBezTo>
                  <a:pt x="14193" y="480"/>
                  <a:pt x="14187" y="480"/>
                  <a:pt x="14187" y="480"/>
                </a:cubicBezTo>
                <a:cubicBezTo>
                  <a:pt x="14175" y="480"/>
                  <a:pt x="14175" y="480"/>
                  <a:pt x="14175" y="480"/>
                </a:cubicBezTo>
                <a:cubicBezTo>
                  <a:pt x="14170" y="480"/>
                  <a:pt x="14164" y="474"/>
                  <a:pt x="14164" y="474"/>
                </a:cubicBezTo>
                <a:cubicBezTo>
                  <a:pt x="14158" y="474"/>
                  <a:pt x="14158" y="480"/>
                  <a:pt x="14152" y="480"/>
                </a:cubicBezTo>
                <a:cubicBezTo>
                  <a:pt x="14140" y="480"/>
                  <a:pt x="14140" y="480"/>
                  <a:pt x="14140" y="480"/>
                </a:cubicBezTo>
                <a:cubicBezTo>
                  <a:pt x="14134" y="480"/>
                  <a:pt x="14134" y="480"/>
                  <a:pt x="14134" y="480"/>
                </a:cubicBezTo>
                <a:cubicBezTo>
                  <a:pt x="14134" y="492"/>
                  <a:pt x="14134" y="504"/>
                  <a:pt x="14134" y="516"/>
                </a:cubicBezTo>
                <a:cubicBezTo>
                  <a:pt x="14152" y="516"/>
                  <a:pt x="14158" y="516"/>
                  <a:pt x="14181" y="516"/>
                </a:cubicBezTo>
                <a:cubicBezTo>
                  <a:pt x="14193" y="516"/>
                  <a:pt x="14193" y="516"/>
                  <a:pt x="14193" y="516"/>
                </a:cubicBezTo>
                <a:cubicBezTo>
                  <a:pt x="14193" y="516"/>
                  <a:pt x="14199" y="522"/>
                  <a:pt x="14199" y="528"/>
                </a:cubicBezTo>
                <a:cubicBezTo>
                  <a:pt x="14205" y="528"/>
                  <a:pt x="14205" y="540"/>
                  <a:pt x="14205" y="540"/>
                </a:cubicBezTo>
                <a:cubicBezTo>
                  <a:pt x="14211" y="540"/>
                  <a:pt x="14217" y="540"/>
                  <a:pt x="14217" y="540"/>
                </a:cubicBezTo>
                <a:cubicBezTo>
                  <a:pt x="14223" y="540"/>
                  <a:pt x="14229" y="540"/>
                  <a:pt x="14229" y="540"/>
                </a:cubicBezTo>
                <a:cubicBezTo>
                  <a:pt x="14235" y="540"/>
                  <a:pt x="14235" y="534"/>
                  <a:pt x="14241" y="534"/>
                </a:cubicBezTo>
                <a:cubicBezTo>
                  <a:pt x="14247" y="528"/>
                  <a:pt x="14253" y="528"/>
                  <a:pt x="14253" y="528"/>
                </a:cubicBezTo>
                <a:cubicBezTo>
                  <a:pt x="14253" y="522"/>
                  <a:pt x="14253" y="522"/>
                  <a:pt x="14253" y="516"/>
                </a:cubicBezTo>
                <a:cubicBezTo>
                  <a:pt x="14253" y="504"/>
                  <a:pt x="14253" y="504"/>
                  <a:pt x="14253" y="504"/>
                </a:cubicBezTo>
                <a:cubicBezTo>
                  <a:pt x="14253" y="498"/>
                  <a:pt x="14247" y="498"/>
                  <a:pt x="14247" y="492"/>
                </a:cubicBezTo>
                <a:cubicBezTo>
                  <a:pt x="14241" y="492"/>
                  <a:pt x="14241" y="492"/>
                  <a:pt x="14235" y="492"/>
                </a:cubicBezTo>
                <a:close/>
                <a:moveTo>
                  <a:pt x="14122" y="308"/>
                </a:moveTo>
                <a:lnTo>
                  <a:pt x="14122" y="308"/>
                </a:lnTo>
                <a:cubicBezTo>
                  <a:pt x="14110" y="308"/>
                  <a:pt x="14110" y="320"/>
                  <a:pt x="14104" y="320"/>
                </a:cubicBezTo>
                <a:cubicBezTo>
                  <a:pt x="14098" y="320"/>
                  <a:pt x="14092" y="314"/>
                  <a:pt x="14087" y="314"/>
                </a:cubicBezTo>
                <a:cubicBezTo>
                  <a:pt x="14087" y="314"/>
                  <a:pt x="14081" y="308"/>
                  <a:pt x="14075" y="308"/>
                </a:cubicBezTo>
                <a:cubicBezTo>
                  <a:pt x="14069" y="320"/>
                  <a:pt x="14069" y="320"/>
                  <a:pt x="14069" y="320"/>
                </a:cubicBezTo>
                <a:cubicBezTo>
                  <a:pt x="14069" y="344"/>
                  <a:pt x="14069" y="344"/>
                  <a:pt x="14069" y="344"/>
                </a:cubicBezTo>
                <a:cubicBezTo>
                  <a:pt x="14075" y="344"/>
                  <a:pt x="14075" y="344"/>
                  <a:pt x="14081" y="344"/>
                </a:cubicBezTo>
                <a:cubicBezTo>
                  <a:pt x="14087" y="350"/>
                  <a:pt x="14087" y="356"/>
                  <a:pt x="14092" y="356"/>
                </a:cubicBezTo>
                <a:cubicBezTo>
                  <a:pt x="14098" y="356"/>
                  <a:pt x="14098" y="362"/>
                  <a:pt x="14104" y="362"/>
                </a:cubicBezTo>
                <a:cubicBezTo>
                  <a:pt x="14110" y="362"/>
                  <a:pt x="14110" y="362"/>
                  <a:pt x="14110" y="362"/>
                </a:cubicBezTo>
                <a:cubicBezTo>
                  <a:pt x="14116" y="362"/>
                  <a:pt x="14122" y="362"/>
                  <a:pt x="14128" y="356"/>
                </a:cubicBezTo>
                <a:cubicBezTo>
                  <a:pt x="14134" y="356"/>
                  <a:pt x="14140" y="356"/>
                  <a:pt x="14140" y="350"/>
                </a:cubicBezTo>
                <a:cubicBezTo>
                  <a:pt x="14140" y="350"/>
                  <a:pt x="14140" y="344"/>
                  <a:pt x="14140" y="338"/>
                </a:cubicBezTo>
                <a:cubicBezTo>
                  <a:pt x="14140" y="338"/>
                  <a:pt x="14140" y="332"/>
                  <a:pt x="14134" y="332"/>
                </a:cubicBezTo>
                <a:cubicBezTo>
                  <a:pt x="14134" y="326"/>
                  <a:pt x="14140" y="320"/>
                  <a:pt x="14134" y="320"/>
                </a:cubicBezTo>
                <a:cubicBezTo>
                  <a:pt x="14134" y="314"/>
                  <a:pt x="14128" y="308"/>
                  <a:pt x="14122" y="308"/>
                </a:cubicBezTo>
                <a:close/>
                <a:moveTo>
                  <a:pt x="11893" y="1648"/>
                </a:moveTo>
                <a:lnTo>
                  <a:pt x="11893" y="1648"/>
                </a:lnTo>
                <a:cubicBezTo>
                  <a:pt x="11887" y="1648"/>
                  <a:pt x="11887" y="1648"/>
                  <a:pt x="11881" y="1648"/>
                </a:cubicBezTo>
                <a:cubicBezTo>
                  <a:pt x="11875" y="1642"/>
                  <a:pt x="11875" y="1642"/>
                  <a:pt x="11869" y="1642"/>
                </a:cubicBezTo>
                <a:cubicBezTo>
                  <a:pt x="11863" y="1642"/>
                  <a:pt x="11863" y="1636"/>
                  <a:pt x="11863" y="1631"/>
                </a:cubicBezTo>
                <a:cubicBezTo>
                  <a:pt x="11863" y="1631"/>
                  <a:pt x="11863" y="1625"/>
                  <a:pt x="11863" y="1619"/>
                </a:cubicBezTo>
                <a:cubicBezTo>
                  <a:pt x="11792" y="1619"/>
                  <a:pt x="11792" y="1619"/>
                  <a:pt x="11792" y="1619"/>
                </a:cubicBezTo>
                <a:cubicBezTo>
                  <a:pt x="11792" y="1625"/>
                  <a:pt x="11792" y="1631"/>
                  <a:pt x="11792" y="1636"/>
                </a:cubicBezTo>
                <a:cubicBezTo>
                  <a:pt x="11792" y="1636"/>
                  <a:pt x="11792" y="1642"/>
                  <a:pt x="11798" y="1648"/>
                </a:cubicBezTo>
                <a:cubicBezTo>
                  <a:pt x="11798" y="1702"/>
                  <a:pt x="11798" y="1702"/>
                  <a:pt x="11798" y="1702"/>
                </a:cubicBezTo>
                <a:cubicBezTo>
                  <a:pt x="11827" y="1702"/>
                  <a:pt x="11827" y="1702"/>
                  <a:pt x="11827" y="1702"/>
                </a:cubicBezTo>
                <a:cubicBezTo>
                  <a:pt x="11834" y="1702"/>
                  <a:pt x="11839" y="1702"/>
                  <a:pt x="11839" y="1696"/>
                </a:cubicBezTo>
                <a:cubicBezTo>
                  <a:pt x="11845" y="1690"/>
                  <a:pt x="11845" y="1684"/>
                  <a:pt x="11851" y="1678"/>
                </a:cubicBezTo>
                <a:cubicBezTo>
                  <a:pt x="11851" y="1678"/>
                  <a:pt x="11851" y="1678"/>
                  <a:pt x="11857" y="1678"/>
                </a:cubicBezTo>
                <a:cubicBezTo>
                  <a:pt x="11863" y="1678"/>
                  <a:pt x="11863" y="1678"/>
                  <a:pt x="11875" y="1672"/>
                </a:cubicBezTo>
                <a:cubicBezTo>
                  <a:pt x="11875" y="1672"/>
                  <a:pt x="11881" y="1672"/>
                  <a:pt x="11887" y="1672"/>
                </a:cubicBezTo>
                <a:cubicBezTo>
                  <a:pt x="11887" y="1666"/>
                  <a:pt x="11887" y="1666"/>
                  <a:pt x="11893" y="1660"/>
                </a:cubicBezTo>
                <a:cubicBezTo>
                  <a:pt x="11893" y="1654"/>
                  <a:pt x="11893" y="1654"/>
                  <a:pt x="11893" y="1648"/>
                </a:cubicBezTo>
                <a:close/>
                <a:moveTo>
                  <a:pt x="12112" y="1233"/>
                </a:moveTo>
                <a:lnTo>
                  <a:pt x="12112" y="1233"/>
                </a:lnTo>
                <a:cubicBezTo>
                  <a:pt x="12106" y="1233"/>
                  <a:pt x="12100" y="1233"/>
                  <a:pt x="12088" y="1233"/>
                </a:cubicBezTo>
                <a:cubicBezTo>
                  <a:pt x="12082" y="1233"/>
                  <a:pt x="12082" y="1233"/>
                  <a:pt x="12077" y="1233"/>
                </a:cubicBezTo>
                <a:cubicBezTo>
                  <a:pt x="12077" y="1269"/>
                  <a:pt x="12077" y="1269"/>
                  <a:pt x="12077" y="1269"/>
                </a:cubicBezTo>
                <a:cubicBezTo>
                  <a:pt x="12065" y="1269"/>
                  <a:pt x="12059" y="1269"/>
                  <a:pt x="12047" y="1269"/>
                </a:cubicBezTo>
                <a:cubicBezTo>
                  <a:pt x="12041" y="1275"/>
                  <a:pt x="12035" y="1275"/>
                  <a:pt x="12023" y="1281"/>
                </a:cubicBezTo>
                <a:cubicBezTo>
                  <a:pt x="12023" y="1287"/>
                  <a:pt x="12023" y="1287"/>
                  <a:pt x="12023" y="1293"/>
                </a:cubicBezTo>
                <a:cubicBezTo>
                  <a:pt x="12023" y="1299"/>
                  <a:pt x="12029" y="1299"/>
                  <a:pt x="12029" y="1304"/>
                </a:cubicBezTo>
                <a:cubicBezTo>
                  <a:pt x="12029" y="1304"/>
                  <a:pt x="12029" y="1310"/>
                  <a:pt x="12029" y="1316"/>
                </a:cubicBezTo>
                <a:cubicBezTo>
                  <a:pt x="12023" y="1322"/>
                  <a:pt x="12017" y="1316"/>
                  <a:pt x="12017" y="1322"/>
                </a:cubicBezTo>
                <a:cubicBezTo>
                  <a:pt x="12011" y="1328"/>
                  <a:pt x="12017" y="1328"/>
                  <a:pt x="12017" y="1334"/>
                </a:cubicBezTo>
                <a:cubicBezTo>
                  <a:pt x="12017" y="1340"/>
                  <a:pt x="12011" y="1340"/>
                  <a:pt x="12011" y="1346"/>
                </a:cubicBezTo>
                <a:cubicBezTo>
                  <a:pt x="12005" y="1346"/>
                  <a:pt x="12000" y="1346"/>
                  <a:pt x="11988" y="1346"/>
                </a:cubicBezTo>
                <a:cubicBezTo>
                  <a:pt x="11988" y="1346"/>
                  <a:pt x="11982" y="1346"/>
                  <a:pt x="11976" y="1346"/>
                </a:cubicBezTo>
                <a:cubicBezTo>
                  <a:pt x="11976" y="1346"/>
                  <a:pt x="11970" y="1352"/>
                  <a:pt x="11970" y="1358"/>
                </a:cubicBezTo>
                <a:cubicBezTo>
                  <a:pt x="11970" y="1358"/>
                  <a:pt x="11970" y="1364"/>
                  <a:pt x="11970" y="1370"/>
                </a:cubicBezTo>
                <a:cubicBezTo>
                  <a:pt x="11970" y="1376"/>
                  <a:pt x="11958" y="1370"/>
                  <a:pt x="11958" y="1376"/>
                </a:cubicBezTo>
                <a:cubicBezTo>
                  <a:pt x="11952" y="1382"/>
                  <a:pt x="11958" y="1387"/>
                  <a:pt x="11958" y="1399"/>
                </a:cubicBezTo>
                <a:cubicBezTo>
                  <a:pt x="11958" y="1399"/>
                  <a:pt x="11958" y="1405"/>
                  <a:pt x="11958" y="1411"/>
                </a:cubicBezTo>
                <a:lnTo>
                  <a:pt x="11958" y="1417"/>
                </a:lnTo>
                <a:cubicBezTo>
                  <a:pt x="11958" y="1423"/>
                  <a:pt x="11958" y="1429"/>
                  <a:pt x="11958" y="1429"/>
                </a:cubicBezTo>
                <a:cubicBezTo>
                  <a:pt x="11988" y="1435"/>
                  <a:pt x="11988" y="1435"/>
                  <a:pt x="11988" y="1435"/>
                </a:cubicBezTo>
                <a:cubicBezTo>
                  <a:pt x="11988" y="1429"/>
                  <a:pt x="11988" y="1423"/>
                  <a:pt x="11988" y="1423"/>
                </a:cubicBezTo>
                <a:cubicBezTo>
                  <a:pt x="11993" y="1417"/>
                  <a:pt x="12000" y="1417"/>
                  <a:pt x="12000" y="1417"/>
                </a:cubicBezTo>
                <a:cubicBezTo>
                  <a:pt x="12005" y="1417"/>
                  <a:pt x="12011" y="1417"/>
                  <a:pt x="12011" y="1417"/>
                </a:cubicBezTo>
                <a:cubicBezTo>
                  <a:pt x="12011" y="1423"/>
                  <a:pt x="12011" y="1429"/>
                  <a:pt x="12017" y="1429"/>
                </a:cubicBezTo>
                <a:cubicBezTo>
                  <a:pt x="12017" y="1435"/>
                  <a:pt x="12023" y="1441"/>
                  <a:pt x="12023" y="1441"/>
                </a:cubicBezTo>
                <a:cubicBezTo>
                  <a:pt x="12029" y="1441"/>
                  <a:pt x="12035" y="1435"/>
                  <a:pt x="12035" y="1429"/>
                </a:cubicBezTo>
                <a:cubicBezTo>
                  <a:pt x="12035" y="1429"/>
                  <a:pt x="12035" y="1423"/>
                  <a:pt x="12035" y="1417"/>
                </a:cubicBezTo>
                <a:cubicBezTo>
                  <a:pt x="12041" y="1423"/>
                  <a:pt x="12041" y="1423"/>
                  <a:pt x="12047" y="1423"/>
                </a:cubicBezTo>
                <a:cubicBezTo>
                  <a:pt x="12053" y="1429"/>
                  <a:pt x="12053" y="1435"/>
                  <a:pt x="12059" y="1435"/>
                </a:cubicBezTo>
                <a:cubicBezTo>
                  <a:pt x="12065" y="1441"/>
                  <a:pt x="12077" y="1441"/>
                  <a:pt x="12082" y="1453"/>
                </a:cubicBezTo>
                <a:cubicBezTo>
                  <a:pt x="12088" y="1453"/>
                  <a:pt x="12088" y="1459"/>
                  <a:pt x="12088" y="1465"/>
                </a:cubicBezTo>
                <a:cubicBezTo>
                  <a:pt x="12071" y="1488"/>
                  <a:pt x="12071" y="1488"/>
                  <a:pt x="12071" y="1488"/>
                </a:cubicBezTo>
                <a:cubicBezTo>
                  <a:pt x="12071" y="1494"/>
                  <a:pt x="12071" y="1494"/>
                  <a:pt x="12071" y="1494"/>
                </a:cubicBezTo>
                <a:cubicBezTo>
                  <a:pt x="12071" y="1500"/>
                  <a:pt x="12077" y="1500"/>
                  <a:pt x="12077" y="1506"/>
                </a:cubicBezTo>
                <a:cubicBezTo>
                  <a:pt x="12136" y="1506"/>
                  <a:pt x="12136" y="1506"/>
                  <a:pt x="12136" y="1506"/>
                </a:cubicBezTo>
                <a:cubicBezTo>
                  <a:pt x="12154" y="1506"/>
                  <a:pt x="12159" y="1512"/>
                  <a:pt x="12177" y="1512"/>
                </a:cubicBezTo>
                <a:cubicBezTo>
                  <a:pt x="12183" y="1512"/>
                  <a:pt x="12189" y="1512"/>
                  <a:pt x="12195" y="1512"/>
                </a:cubicBezTo>
                <a:cubicBezTo>
                  <a:pt x="12201" y="1512"/>
                  <a:pt x="12207" y="1518"/>
                  <a:pt x="12219" y="1518"/>
                </a:cubicBezTo>
                <a:cubicBezTo>
                  <a:pt x="12225" y="1518"/>
                  <a:pt x="12231" y="1518"/>
                  <a:pt x="12237" y="1518"/>
                </a:cubicBezTo>
                <a:cubicBezTo>
                  <a:pt x="12254" y="1518"/>
                  <a:pt x="12254" y="1518"/>
                  <a:pt x="12254" y="1518"/>
                </a:cubicBezTo>
                <a:cubicBezTo>
                  <a:pt x="12260" y="1518"/>
                  <a:pt x="12260" y="1518"/>
                  <a:pt x="12266" y="1518"/>
                </a:cubicBezTo>
                <a:cubicBezTo>
                  <a:pt x="12272" y="1518"/>
                  <a:pt x="12272" y="1518"/>
                  <a:pt x="12272" y="1518"/>
                </a:cubicBezTo>
                <a:cubicBezTo>
                  <a:pt x="12272" y="1494"/>
                  <a:pt x="12272" y="1494"/>
                  <a:pt x="12272" y="1494"/>
                </a:cubicBezTo>
                <a:cubicBezTo>
                  <a:pt x="12272" y="1488"/>
                  <a:pt x="12272" y="1488"/>
                  <a:pt x="12272" y="1482"/>
                </a:cubicBezTo>
                <a:cubicBezTo>
                  <a:pt x="12272" y="1476"/>
                  <a:pt x="12260" y="1482"/>
                  <a:pt x="12260" y="1476"/>
                </a:cubicBezTo>
                <a:cubicBezTo>
                  <a:pt x="12260" y="1470"/>
                  <a:pt x="12260" y="1465"/>
                  <a:pt x="12260" y="1453"/>
                </a:cubicBezTo>
                <a:cubicBezTo>
                  <a:pt x="12254" y="1453"/>
                  <a:pt x="12254" y="1459"/>
                  <a:pt x="12248" y="1453"/>
                </a:cubicBezTo>
                <a:cubicBezTo>
                  <a:pt x="12243" y="1453"/>
                  <a:pt x="12243" y="1447"/>
                  <a:pt x="12237" y="1447"/>
                </a:cubicBezTo>
                <a:cubicBezTo>
                  <a:pt x="12237" y="1441"/>
                  <a:pt x="12237" y="1435"/>
                  <a:pt x="12237" y="1435"/>
                </a:cubicBezTo>
                <a:cubicBezTo>
                  <a:pt x="12237" y="1429"/>
                  <a:pt x="12231" y="1429"/>
                  <a:pt x="12225" y="1423"/>
                </a:cubicBezTo>
                <a:cubicBezTo>
                  <a:pt x="12225" y="1423"/>
                  <a:pt x="12219" y="1417"/>
                  <a:pt x="12213" y="1417"/>
                </a:cubicBezTo>
                <a:cubicBezTo>
                  <a:pt x="12213" y="1411"/>
                  <a:pt x="12207" y="1405"/>
                  <a:pt x="12201" y="1399"/>
                </a:cubicBezTo>
                <a:cubicBezTo>
                  <a:pt x="12201" y="1399"/>
                  <a:pt x="12201" y="1393"/>
                  <a:pt x="12195" y="1387"/>
                </a:cubicBezTo>
                <a:lnTo>
                  <a:pt x="12189" y="1387"/>
                </a:lnTo>
                <a:cubicBezTo>
                  <a:pt x="12183" y="1382"/>
                  <a:pt x="12189" y="1376"/>
                  <a:pt x="12189" y="1376"/>
                </a:cubicBezTo>
                <a:cubicBezTo>
                  <a:pt x="12183" y="1370"/>
                  <a:pt x="12189" y="1370"/>
                  <a:pt x="12189" y="1364"/>
                </a:cubicBezTo>
                <a:cubicBezTo>
                  <a:pt x="12183" y="1358"/>
                  <a:pt x="12183" y="1352"/>
                  <a:pt x="12183" y="1346"/>
                </a:cubicBezTo>
                <a:cubicBezTo>
                  <a:pt x="12183" y="1340"/>
                  <a:pt x="12183" y="1340"/>
                  <a:pt x="12183" y="1340"/>
                </a:cubicBezTo>
                <a:cubicBezTo>
                  <a:pt x="12183" y="1334"/>
                  <a:pt x="12189" y="1334"/>
                  <a:pt x="12195" y="1334"/>
                </a:cubicBezTo>
                <a:cubicBezTo>
                  <a:pt x="12195" y="1328"/>
                  <a:pt x="12195" y="1322"/>
                  <a:pt x="12195" y="1322"/>
                </a:cubicBezTo>
                <a:cubicBezTo>
                  <a:pt x="12195" y="1304"/>
                  <a:pt x="12189" y="1299"/>
                  <a:pt x="12195" y="1287"/>
                </a:cubicBezTo>
                <a:cubicBezTo>
                  <a:pt x="12195" y="1281"/>
                  <a:pt x="12201" y="1281"/>
                  <a:pt x="12207" y="1281"/>
                </a:cubicBezTo>
                <a:cubicBezTo>
                  <a:pt x="12213" y="1275"/>
                  <a:pt x="12219" y="1269"/>
                  <a:pt x="12225" y="1257"/>
                </a:cubicBezTo>
                <a:cubicBezTo>
                  <a:pt x="12231" y="1257"/>
                  <a:pt x="12225" y="1245"/>
                  <a:pt x="12231" y="1245"/>
                </a:cubicBezTo>
                <a:cubicBezTo>
                  <a:pt x="12231" y="1245"/>
                  <a:pt x="12237" y="1245"/>
                  <a:pt x="12243" y="1245"/>
                </a:cubicBezTo>
                <a:cubicBezTo>
                  <a:pt x="12243" y="1239"/>
                  <a:pt x="12248" y="1245"/>
                  <a:pt x="12254" y="1239"/>
                </a:cubicBezTo>
                <a:cubicBezTo>
                  <a:pt x="12254" y="1239"/>
                  <a:pt x="12248" y="1233"/>
                  <a:pt x="12254" y="1227"/>
                </a:cubicBezTo>
                <a:cubicBezTo>
                  <a:pt x="12254" y="1227"/>
                  <a:pt x="12260" y="1227"/>
                  <a:pt x="12266" y="1227"/>
                </a:cubicBezTo>
                <a:cubicBezTo>
                  <a:pt x="12272" y="1221"/>
                  <a:pt x="12278" y="1215"/>
                  <a:pt x="12284" y="1204"/>
                </a:cubicBezTo>
                <a:cubicBezTo>
                  <a:pt x="12284" y="1204"/>
                  <a:pt x="12284" y="1198"/>
                  <a:pt x="12284" y="1192"/>
                </a:cubicBezTo>
                <a:cubicBezTo>
                  <a:pt x="12284" y="1192"/>
                  <a:pt x="12290" y="1192"/>
                  <a:pt x="12296" y="1186"/>
                </a:cubicBezTo>
                <a:cubicBezTo>
                  <a:pt x="12296" y="1186"/>
                  <a:pt x="12296" y="1180"/>
                  <a:pt x="12302" y="1180"/>
                </a:cubicBezTo>
                <a:cubicBezTo>
                  <a:pt x="12302" y="1174"/>
                  <a:pt x="12308" y="1180"/>
                  <a:pt x="12314" y="1180"/>
                </a:cubicBezTo>
                <a:cubicBezTo>
                  <a:pt x="12320" y="1174"/>
                  <a:pt x="12325" y="1168"/>
                  <a:pt x="12332" y="1156"/>
                </a:cubicBezTo>
                <a:cubicBezTo>
                  <a:pt x="12332" y="1156"/>
                  <a:pt x="12332" y="1150"/>
                  <a:pt x="12332" y="1144"/>
                </a:cubicBezTo>
                <a:cubicBezTo>
                  <a:pt x="12332" y="1144"/>
                  <a:pt x="12337" y="1138"/>
                  <a:pt x="12337" y="1132"/>
                </a:cubicBezTo>
                <a:cubicBezTo>
                  <a:pt x="12343" y="1132"/>
                  <a:pt x="12349" y="1132"/>
                  <a:pt x="12349" y="1127"/>
                </a:cubicBezTo>
                <a:cubicBezTo>
                  <a:pt x="12349" y="1121"/>
                  <a:pt x="12355" y="1121"/>
                  <a:pt x="12355" y="1115"/>
                </a:cubicBezTo>
                <a:cubicBezTo>
                  <a:pt x="12361" y="1109"/>
                  <a:pt x="12355" y="1109"/>
                  <a:pt x="12355" y="1103"/>
                </a:cubicBezTo>
                <a:cubicBezTo>
                  <a:pt x="12367" y="1103"/>
                  <a:pt x="12373" y="1103"/>
                  <a:pt x="12385" y="1103"/>
                </a:cubicBezTo>
                <a:cubicBezTo>
                  <a:pt x="12391" y="1103"/>
                  <a:pt x="12391" y="1103"/>
                  <a:pt x="12397" y="1103"/>
                </a:cubicBezTo>
                <a:cubicBezTo>
                  <a:pt x="12403" y="1103"/>
                  <a:pt x="12403" y="1091"/>
                  <a:pt x="12409" y="1091"/>
                </a:cubicBezTo>
                <a:cubicBezTo>
                  <a:pt x="12409" y="1091"/>
                  <a:pt x="12414" y="1091"/>
                  <a:pt x="12420" y="1091"/>
                </a:cubicBezTo>
                <a:cubicBezTo>
                  <a:pt x="12426" y="1091"/>
                  <a:pt x="12432" y="1091"/>
                  <a:pt x="12432" y="1085"/>
                </a:cubicBezTo>
                <a:cubicBezTo>
                  <a:pt x="12438" y="1079"/>
                  <a:pt x="12432" y="1073"/>
                  <a:pt x="12432" y="1073"/>
                </a:cubicBezTo>
                <a:cubicBezTo>
                  <a:pt x="12438" y="1067"/>
                  <a:pt x="12444" y="1067"/>
                  <a:pt x="12444" y="1067"/>
                </a:cubicBezTo>
                <a:cubicBezTo>
                  <a:pt x="12450" y="1067"/>
                  <a:pt x="12456" y="1067"/>
                  <a:pt x="12456" y="1067"/>
                </a:cubicBezTo>
                <a:cubicBezTo>
                  <a:pt x="12462" y="1067"/>
                  <a:pt x="12468" y="1067"/>
                  <a:pt x="12468" y="1067"/>
                </a:cubicBezTo>
                <a:cubicBezTo>
                  <a:pt x="12474" y="1061"/>
                  <a:pt x="12474" y="1061"/>
                  <a:pt x="12480" y="1055"/>
                </a:cubicBezTo>
                <a:cubicBezTo>
                  <a:pt x="12486" y="1055"/>
                  <a:pt x="12486" y="1050"/>
                  <a:pt x="12486" y="1044"/>
                </a:cubicBezTo>
                <a:cubicBezTo>
                  <a:pt x="12492" y="1044"/>
                  <a:pt x="12492" y="1044"/>
                  <a:pt x="12498" y="1038"/>
                </a:cubicBezTo>
                <a:cubicBezTo>
                  <a:pt x="12503" y="1038"/>
                  <a:pt x="12509" y="1038"/>
                  <a:pt x="12509" y="1032"/>
                </a:cubicBezTo>
                <a:cubicBezTo>
                  <a:pt x="12509" y="1020"/>
                  <a:pt x="12509" y="1014"/>
                  <a:pt x="12503" y="1008"/>
                </a:cubicBezTo>
                <a:cubicBezTo>
                  <a:pt x="12515" y="1008"/>
                  <a:pt x="12521" y="1008"/>
                  <a:pt x="12527" y="1008"/>
                </a:cubicBezTo>
                <a:cubicBezTo>
                  <a:pt x="12545" y="1008"/>
                  <a:pt x="12557" y="1008"/>
                  <a:pt x="12575" y="1002"/>
                </a:cubicBezTo>
                <a:cubicBezTo>
                  <a:pt x="12580" y="1002"/>
                  <a:pt x="12580" y="996"/>
                  <a:pt x="12580" y="990"/>
                </a:cubicBezTo>
                <a:cubicBezTo>
                  <a:pt x="12586" y="990"/>
                  <a:pt x="12592" y="984"/>
                  <a:pt x="12598" y="978"/>
                </a:cubicBezTo>
                <a:cubicBezTo>
                  <a:pt x="12598" y="978"/>
                  <a:pt x="12604" y="978"/>
                  <a:pt x="12610" y="978"/>
                </a:cubicBezTo>
                <a:cubicBezTo>
                  <a:pt x="12616" y="978"/>
                  <a:pt x="12622" y="972"/>
                  <a:pt x="12634" y="972"/>
                </a:cubicBezTo>
                <a:cubicBezTo>
                  <a:pt x="12699" y="972"/>
                  <a:pt x="12699" y="972"/>
                  <a:pt x="12699" y="972"/>
                </a:cubicBezTo>
                <a:cubicBezTo>
                  <a:pt x="12705" y="972"/>
                  <a:pt x="12711" y="966"/>
                  <a:pt x="12711" y="966"/>
                </a:cubicBezTo>
                <a:cubicBezTo>
                  <a:pt x="12717" y="961"/>
                  <a:pt x="12717" y="955"/>
                  <a:pt x="12723" y="955"/>
                </a:cubicBezTo>
                <a:cubicBezTo>
                  <a:pt x="12729" y="955"/>
                  <a:pt x="12735" y="955"/>
                  <a:pt x="12747" y="955"/>
                </a:cubicBezTo>
                <a:cubicBezTo>
                  <a:pt x="12752" y="955"/>
                  <a:pt x="12758" y="955"/>
                  <a:pt x="12770" y="955"/>
                </a:cubicBezTo>
                <a:cubicBezTo>
                  <a:pt x="12782" y="949"/>
                  <a:pt x="12782" y="937"/>
                  <a:pt x="12794" y="937"/>
                </a:cubicBezTo>
                <a:cubicBezTo>
                  <a:pt x="12847" y="937"/>
                  <a:pt x="12847" y="937"/>
                  <a:pt x="12847" y="937"/>
                </a:cubicBezTo>
                <a:cubicBezTo>
                  <a:pt x="12853" y="937"/>
                  <a:pt x="12859" y="931"/>
                  <a:pt x="12859" y="931"/>
                </a:cubicBezTo>
                <a:cubicBezTo>
                  <a:pt x="12871" y="925"/>
                  <a:pt x="12871" y="913"/>
                  <a:pt x="12883" y="907"/>
                </a:cubicBezTo>
                <a:cubicBezTo>
                  <a:pt x="12883" y="901"/>
                  <a:pt x="12883" y="895"/>
                  <a:pt x="12889" y="895"/>
                </a:cubicBezTo>
                <a:cubicBezTo>
                  <a:pt x="12889" y="895"/>
                  <a:pt x="12895" y="895"/>
                  <a:pt x="12895" y="889"/>
                </a:cubicBezTo>
                <a:cubicBezTo>
                  <a:pt x="12907" y="889"/>
                  <a:pt x="12913" y="889"/>
                  <a:pt x="12918" y="889"/>
                </a:cubicBezTo>
                <a:cubicBezTo>
                  <a:pt x="12924" y="884"/>
                  <a:pt x="12924" y="884"/>
                  <a:pt x="12924" y="877"/>
                </a:cubicBezTo>
                <a:cubicBezTo>
                  <a:pt x="12924" y="872"/>
                  <a:pt x="12918" y="866"/>
                  <a:pt x="12918" y="866"/>
                </a:cubicBezTo>
                <a:cubicBezTo>
                  <a:pt x="12918" y="860"/>
                  <a:pt x="12913" y="854"/>
                  <a:pt x="12913" y="854"/>
                </a:cubicBezTo>
                <a:cubicBezTo>
                  <a:pt x="12913" y="848"/>
                  <a:pt x="12913" y="842"/>
                  <a:pt x="12907" y="842"/>
                </a:cubicBezTo>
                <a:cubicBezTo>
                  <a:pt x="12901" y="836"/>
                  <a:pt x="12895" y="842"/>
                  <a:pt x="12883" y="842"/>
                </a:cubicBezTo>
                <a:cubicBezTo>
                  <a:pt x="12877" y="842"/>
                  <a:pt x="12877" y="836"/>
                  <a:pt x="12871" y="836"/>
                </a:cubicBezTo>
                <a:cubicBezTo>
                  <a:pt x="12859" y="836"/>
                  <a:pt x="12859" y="836"/>
                  <a:pt x="12859" y="836"/>
                </a:cubicBezTo>
                <a:cubicBezTo>
                  <a:pt x="12847" y="836"/>
                  <a:pt x="12847" y="836"/>
                  <a:pt x="12847" y="836"/>
                </a:cubicBezTo>
                <a:cubicBezTo>
                  <a:pt x="12841" y="836"/>
                  <a:pt x="12841" y="836"/>
                  <a:pt x="12835" y="836"/>
                </a:cubicBezTo>
                <a:cubicBezTo>
                  <a:pt x="12824" y="836"/>
                  <a:pt x="12818" y="836"/>
                  <a:pt x="12812" y="836"/>
                </a:cubicBezTo>
                <a:cubicBezTo>
                  <a:pt x="12800" y="842"/>
                  <a:pt x="12794" y="842"/>
                  <a:pt x="12788" y="848"/>
                </a:cubicBezTo>
                <a:cubicBezTo>
                  <a:pt x="12788" y="854"/>
                  <a:pt x="12788" y="860"/>
                  <a:pt x="12788" y="860"/>
                </a:cubicBezTo>
                <a:cubicBezTo>
                  <a:pt x="12782" y="866"/>
                  <a:pt x="12782" y="866"/>
                  <a:pt x="12782" y="872"/>
                </a:cubicBezTo>
                <a:cubicBezTo>
                  <a:pt x="12776" y="877"/>
                  <a:pt x="12776" y="877"/>
                  <a:pt x="12770" y="877"/>
                </a:cubicBezTo>
                <a:cubicBezTo>
                  <a:pt x="12758" y="884"/>
                  <a:pt x="12752" y="877"/>
                  <a:pt x="12747" y="877"/>
                </a:cubicBezTo>
                <a:cubicBezTo>
                  <a:pt x="12741" y="877"/>
                  <a:pt x="12741" y="877"/>
                  <a:pt x="12735" y="877"/>
                </a:cubicBezTo>
                <a:cubicBezTo>
                  <a:pt x="12729" y="884"/>
                  <a:pt x="12729" y="884"/>
                  <a:pt x="12723" y="884"/>
                </a:cubicBezTo>
                <a:cubicBezTo>
                  <a:pt x="12717" y="889"/>
                  <a:pt x="12717" y="895"/>
                  <a:pt x="12711" y="895"/>
                </a:cubicBezTo>
                <a:cubicBezTo>
                  <a:pt x="12705" y="895"/>
                  <a:pt x="12705" y="901"/>
                  <a:pt x="12699" y="901"/>
                </a:cubicBezTo>
                <a:cubicBezTo>
                  <a:pt x="12699" y="901"/>
                  <a:pt x="12693" y="901"/>
                  <a:pt x="12687" y="901"/>
                </a:cubicBezTo>
                <a:cubicBezTo>
                  <a:pt x="12681" y="901"/>
                  <a:pt x="12675" y="901"/>
                  <a:pt x="12664" y="901"/>
                </a:cubicBezTo>
                <a:cubicBezTo>
                  <a:pt x="12658" y="901"/>
                  <a:pt x="12658" y="901"/>
                  <a:pt x="12652" y="901"/>
                </a:cubicBezTo>
                <a:cubicBezTo>
                  <a:pt x="12646" y="907"/>
                  <a:pt x="12640" y="907"/>
                  <a:pt x="12640" y="907"/>
                </a:cubicBezTo>
                <a:cubicBezTo>
                  <a:pt x="12634" y="913"/>
                  <a:pt x="12628" y="913"/>
                  <a:pt x="12628" y="913"/>
                </a:cubicBezTo>
                <a:cubicBezTo>
                  <a:pt x="12622" y="913"/>
                  <a:pt x="12622" y="919"/>
                  <a:pt x="12616" y="919"/>
                </a:cubicBezTo>
                <a:cubicBezTo>
                  <a:pt x="12610" y="919"/>
                  <a:pt x="12610" y="919"/>
                  <a:pt x="12604" y="919"/>
                </a:cubicBezTo>
                <a:cubicBezTo>
                  <a:pt x="12586" y="925"/>
                  <a:pt x="12580" y="919"/>
                  <a:pt x="12563" y="919"/>
                </a:cubicBezTo>
                <a:cubicBezTo>
                  <a:pt x="12557" y="919"/>
                  <a:pt x="12551" y="919"/>
                  <a:pt x="12539" y="919"/>
                </a:cubicBezTo>
                <a:cubicBezTo>
                  <a:pt x="12527" y="919"/>
                  <a:pt x="12527" y="919"/>
                  <a:pt x="12527" y="919"/>
                </a:cubicBezTo>
                <a:cubicBezTo>
                  <a:pt x="12521" y="919"/>
                  <a:pt x="12521" y="919"/>
                  <a:pt x="12515" y="919"/>
                </a:cubicBezTo>
                <a:cubicBezTo>
                  <a:pt x="12503" y="919"/>
                  <a:pt x="12498" y="919"/>
                  <a:pt x="12492" y="919"/>
                </a:cubicBezTo>
                <a:cubicBezTo>
                  <a:pt x="12486" y="919"/>
                  <a:pt x="12480" y="925"/>
                  <a:pt x="12480" y="925"/>
                </a:cubicBezTo>
                <a:cubicBezTo>
                  <a:pt x="12468" y="931"/>
                  <a:pt x="12462" y="931"/>
                  <a:pt x="12456" y="937"/>
                </a:cubicBezTo>
                <a:cubicBezTo>
                  <a:pt x="12450" y="937"/>
                  <a:pt x="12450" y="943"/>
                  <a:pt x="12450" y="949"/>
                </a:cubicBezTo>
                <a:cubicBezTo>
                  <a:pt x="12444" y="955"/>
                  <a:pt x="12438" y="961"/>
                  <a:pt x="12432" y="966"/>
                </a:cubicBezTo>
                <a:cubicBezTo>
                  <a:pt x="12355" y="966"/>
                  <a:pt x="12355" y="966"/>
                  <a:pt x="12355" y="966"/>
                </a:cubicBezTo>
                <a:cubicBezTo>
                  <a:pt x="12349" y="972"/>
                  <a:pt x="12349" y="972"/>
                  <a:pt x="12343" y="978"/>
                </a:cubicBezTo>
                <a:cubicBezTo>
                  <a:pt x="12337" y="978"/>
                  <a:pt x="12337" y="984"/>
                  <a:pt x="12337" y="990"/>
                </a:cubicBezTo>
                <a:cubicBezTo>
                  <a:pt x="12332" y="990"/>
                  <a:pt x="12332" y="996"/>
                  <a:pt x="12325" y="1002"/>
                </a:cubicBezTo>
                <a:cubicBezTo>
                  <a:pt x="12325" y="1002"/>
                  <a:pt x="12320" y="1002"/>
                  <a:pt x="12314" y="1002"/>
                </a:cubicBezTo>
                <a:cubicBezTo>
                  <a:pt x="12308" y="1008"/>
                  <a:pt x="12302" y="1002"/>
                  <a:pt x="12296" y="1008"/>
                </a:cubicBezTo>
                <a:cubicBezTo>
                  <a:pt x="12296" y="1008"/>
                  <a:pt x="12290" y="1008"/>
                  <a:pt x="12284" y="1008"/>
                </a:cubicBezTo>
                <a:cubicBezTo>
                  <a:pt x="12284" y="1014"/>
                  <a:pt x="12278" y="1014"/>
                  <a:pt x="12272" y="1020"/>
                </a:cubicBezTo>
                <a:cubicBezTo>
                  <a:pt x="12272" y="1020"/>
                  <a:pt x="12272" y="1026"/>
                  <a:pt x="12272" y="1032"/>
                </a:cubicBezTo>
                <a:cubicBezTo>
                  <a:pt x="12272" y="1038"/>
                  <a:pt x="12272" y="1044"/>
                  <a:pt x="12272" y="1055"/>
                </a:cubicBezTo>
                <a:cubicBezTo>
                  <a:pt x="12266" y="1055"/>
                  <a:pt x="12266" y="1050"/>
                  <a:pt x="12260" y="1050"/>
                </a:cubicBezTo>
                <a:cubicBezTo>
                  <a:pt x="12243" y="1050"/>
                  <a:pt x="12237" y="1050"/>
                  <a:pt x="12225" y="1050"/>
                </a:cubicBezTo>
                <a:cubicBezTo>
                  <a:pt x="12219" y="1050"/>
                  <a:pt x="12219" y="1055"/>
                  <a:pt x="12213" y="1055"/>
                </a:cubicBezTo>
                <a:cubicBezTo>
                  <a:pt x="12213" y="1061"/>
                  <a:pt x="12219" y="1061"/>
                  <a:pt x="12219" y="1067"/>
                </a:cubicBezTo>
                <a:cubicBezTo>
                  <a:pt x="12219" y="1079"/>
                  <a:pt x="12213" y="1085"/>
                  <a:pt x="12207" y="1091"/>
                </a:cubicBezTo>
                <a:cubicBezTo>
                  <a:pt x="12201" y="1097"/>
                  <a:pt x="12195" y="1097"/>
                  <a:pt x="12195" y="1103"/>
                </a:cubicBezTo>
                <a:lnTo>
                  <a:pt x="12195" y="1109"/>
                </a:lnTo>
                <a:cubicBezTo>
                  <a:pt x="12195" y="1121"/>
                  <a:pt x="12195" y="1121"/>
                  <a:pt x="12195" y="1121"/>
                </a:cubicBezTo>
                <a:cubicBezTo>
                  <a:pt x="12195" y="1144"/>
                  <a:pt x="12195" y="1144"/>
                  <a:pt x="12195" y="1144"/>
                </a:cubicBezTo>
                <a:cubicBezTo>
                  <a:pt x="12189" y="1144"/>
                  <a:pt x="12183" y="1150"/>
                  <a:pt x="12177" y="1150"/>
                </a:cubicBezTo>
                <a:cubicBezTo>
                  <a:pt x="12166" y="1150"/>
                  <a:pt x="12154" y="1144"/>
                  <a:pt x="12142" y="1150"/>
                </a:cubicBezTo>
                <a:cubicBezTo>
                  <a:pt x="12136" y="1150"/>
                  <a:pt x="12124" y="1150"/>
                  <a:pt x="12118" y="1156"/>
                </a:cubicBezTo>
                <a:cubicBezTo>
                  <a:pt x="12112" y="1162"/>
                  <a:pt x="12106" y="1162"/>
                  <a:pt x="12106" y="1168"/>
                </a:cubicBezTo>
                <a:cubicBezTo>
                  <a:pt x="12094" y="1174"/>
                  <a:pt x="12088" y="1180"/>
                  <a:pt x="12088" y="1186"/>
                </a:cubicBezTo>
                <a:cubicBezTo>
                  <a:pt x="12088" y="1192"/>
                  <a:pt x="12094" y="1198"/>
                  <a:pt x="12094" y="1204"/>
                </a:cubicBezTo>
                <a:cubicBezTo>
                  <a:pt x="12100" y="1204"/>
                  <a:pt x="12100" y="1204"/>
                  <a:pt x="12106" y="1198"/>
                </a:cubicBezTo>
                <a:cubicBezTo>
                  <a:pt x="12112" y="1198"/>
                  <a:pt x="12118" y="1192"/>
                  <a:pt x="12124" y="1192"/>
                </a:cubicBezTo>
                <a:cubicBezTo>
                  <a:pt x="12130" y="1192"/>
                  <a:pt x="12136" y="1192"/>
                  <a:pt x="12142" y="1192"/>
                </a:cubicBezTo>
                <a:cubicBezTo>
                  <a:pt x="12136" y="1204"/>
                  <a:pt x="12136" y="1204"/>
                  <a:pt x="12136" y="1210"/>
                </a:cubicBezTo>
                <a:cubicBezTo>
                  <a:pt x="12136" y="1215"/>
                  <a:pt x="12136" y="1215"/>
                  <a:pt x="12136" y="1215"/>
                </a:cubicBezTo>
                <a:cubicBezTo>
                  <a:pt x="12136" y="1221"/>
                  <a:pt x="12142" y="1227"/>
                  <a:pt x="12142" y="1227"/>
                </a:cubicBezTo>
                <a:cubicBezTo>
                  <a:pt x="12136" y="1227"/>
                  <a:pt x="12118" y="1233"/>
                  <a:pt x="12112" y="1233"/>
                </a:cubicBezTo>
                <a:close/>
                <a:moveTo>
                  <a:pt x="12972" y="1263"/>
                </a:moveTo>
                <a:lnTo>
                  <a:pt x="12972" y="1263"/>
                </a:lnTo>
                <a:cubicBezTo>
                  <a:pt x="12978" y="1263"/>
                  <a:pt x="12984" y="1257"/>
                  <a:pt x="12990" y="1257"/>
                </a:cubicBezTo>
                <a:cubicBezTo>
                  <a:pt x="12990" y="1257"/>
                  <a:pt x="12996" y="1257"/>
                  <a:pt x="13002" y="1257"/>
                </a:cubicBezTo>
                <a:cubicBezTo>
                  <a:pt x="13002" y="1257"/>
                  <a:pt x="13007" y="1251"/>
                  <a:pt x="13013" y="1251"/>
                </a:cubicBezTo>
                <a:cubicBezTo>
                  <a:pt x="13019" y="1251"/>
                  <a:pt x="13025" y="1251"/>
                  <a:pt x="13037" y="1251"/>
                </a:cubicBezTo>
                <a:cubicBezTo>
                  <a:pt x="13043" y="1251"/>
                  <a:pt x="13043" y="1251"/>
                  <a:pt x="13043" y="1251"/>
                </a:cubicBezTo>
                <a:cubicBezTo>
                  <a:pt x="13049" y="1251"/>
                  <a:pt x="13055" y="1245"/>
                  <a:pt x="13055" y="1245"/>
                </a:cubicBezTo>
                <a:cubicBezTo>
                  <a:pt x="13055" y="1239"/>
                  <a:pt x="13061" y="1233"/>
                  <a:pt x="13055" y="1233"/>
                </a:cubicBezTo>
                <a:cubicBezTo>
                  <a:pt x="13055" y="1227"/>
                  <a:pt x="13055" y="1221"/>
                  <a:pt x="13049" y="1221"/>
                </a:cubicBezTo>
                <a:cubicBezTo>
                  <a:pt x="13043" y="1215"/>
                  <a:pt x="13043" y="1215"/>
                  <a:pt x="13037" y="1215"/>
                </a:cubicBezTo>
                <a:cubicBezTo>
                  <a:pt x="13031" y="1215"/>
                  <a:pt x="13031" y="1210"/>
                  <a:pt x="13025" y="1210"/>
                </a:cubicBezTo>
                <a:cubicBezTo>
                  <a:pt x="13019" y="1210"/>
                  <a:pt x="13019" y="1210"/>
                  <a:pt x="13013" y="1210"/>
                </a:cubicBezTo>
                <a:cubicBezTo>
                  <a:pt x="13002" y="1210"/>
                  <a:pt x="13002" y="1215"/>
                  <a:pt x="12990" y="1221"/>
                </a:cubicBezTo>
                <a:cubicBezTo>
                  <a:pt x="12984" y="1221"/>
                  <a:pt x="12984" y="1227"/>
                  <a:pt x="12978" y="1233"/>
                </a:cubicBezTo>
                <a:cubicBezTo>
                  <a:pt x="12972" y="1239"/>
                  <a:pt x="12966" y="1245"/>
                  <a:pt x="12960" y="1251"/>
                </a:cubicBezTo>
                <a:cubicBezTo>
                  <a:pt x="12960" y="1257"/>
                  <a:pt x="12966" y="1263"/>
                  <a:pt x="12972" y="1263"/>
                </a:cubicBezTo>
                <a:close/>
                <a:moveTo>
                  <a:pt x="12563" y="356"/>
                </a:moveTo>
                <a:lnTo>
                  <a:pt x="12563" y="356"/>
                </a:lnTo>
                <a:cubicBezTo>
                  <a:pt x="12569" y="368"/>
                  <a:pt x="12569" y="368"/>
                  <a:pt x="12569" y="368"/>
                </a:cubicBezTo>
                <a:cubicBezTo>
                  <a:pt x="12575" y="374"/>
                  <a:pt x="12580" y="379"/>
                  <a:pt x="12592" y="386"/>
                </a:cubicBezTo>
                <a:cubicBezTo>
                  <a:pt x="12598" y="391"/>
                  <a:pt x="12598" y="391"/>
                  <a:pt x="12604" y="397"/>
                </a:cubicBezTo>
                <a:cubicBezTo>
                  <a:pt x="12610" y="403"/>
                  <a:pt x="12622" y="403"/>
                  <a:pt x="12634" y="403"/>
                </a:cubicBezTo>
                <a:cubicBezTo>
                  <a:pt x="12640" y="403"/>
                  <a:pt x="12646" y="403"/>
                  <a:pt x="12652" y="403"/>
                </a:cubicBezTo>
                <a:cubicBezTo>
                  <a:pt x="12652" y="397"/>
                  <a:pt x="12658" y="397"/>
                  <a:pt x="12658" y="397"/>
                </a:cubicBezTo>
                <a:cubicBezTo>
                  <a:pt x="12664" y="391"/>
                  <a:pt x="12669" y="391"/>
                  <a:pt x="12669" y="391"/>
                </a:cubicBezTo>
                <a:cubicBezTo>
                  <a:pt x="12675" y="386"/>
                  <a:pt x="12675" y="379"/>
                  <a:pt x="12675" y="379"/>
                </a:cubicBezTo>
                <a:cubicBezTo>
                  <a:pt x="12681" y="374"/>
                  <a:pt x="12681" y="368"/>
                  <a:pt x="12687" y="368"/>
                </a:cubicBezTo>
                <a:cubicBezTo>
                  <a:pt x="12687" y="362"/>
                  <a:pt x="12693" y="368"/>
                  <a:pt x="12699" y="362"/>
                </a:cubicBezTo>
                <a:cubicBezTo>
                  <a:pt x="12699" y="362"/>
                  <a:pt x="12705" y="362"/>
                  <a:pt x="12711" y="356"/>
                </a:cubicBezTo>
                <a:cubicBezTo>
                  <a:pt x="12711" y="356"/>
                  <a:pt x="12717" y="356"/>
                  <a:pt x="12723" y="350"/>
                </a:cubicBezTo>
                <a:cubicBezTo>
                  <a:pt x="12729" y="350"/>
                  <a:pt x="12735" y="350"/>
                  <a:pt x="12741" y="344"/>
                </a:cubicBezTo>
                <a:cubicBezTo>
                  <a:pt x="12741" y="338"/>
                  <a:pt x="12741" y="338"/>
                  <a:pt x="12741" y="338"/>
                </a:cubicBezTo>
                <a:cubicBezTo>
                  <a:pt x="12735" y="332"/>
                  <a:pt x="12735" y="332"/>
                  <a:pt x="12729" y="332"/>
                </a:cubicBezTo>
                <a:cubicBezTo>
                  <a:pt x="12717" y="332"/>
                  <a:pt x="12717" y="332"/>
                  <a:pt x="12717" y="332"/>
                </a:cubicBezTo>
                <a:cubicBezTo>
                  <a:pt x="12717" y="332"/>
                  <a:pt x="12711" y="326"/>
                  <a:pt x="12705" y="326"/>
                </a:cubicBezTo>
                <a:cubicBezTo>
                  <a:pt x="12699" y="326"/>
                  <a:pt x="12693" y="326"/>
                  <a:pt x="12687" y="326"/>
                </a:cubicBezTo>
                <a:cubicBezTo>
                  <a:pt x="12681" y="326"/>
                  <a:pt x="12675" y="326"/>
                  <a:pt x="12669" y="326"/>
                </a:cubicBezTo>
                <a:cubicBezTo>
                  <a:pt x="12669" y="326"/>
                  <a:pt x="12664" y="326"/>
                  <a:pt x="12658" y="332"/>
                </a:cubicBezTo>
                <a:cubicBezTo>
                  <a:pt x="12658" y="332"/>
                  <a:pt x="12664" y="338"/>
                  <a:pt x="12658" y="338"/>
                </a:cubicBezTo>
                <a:cubicBezTo>
                  <a:pt x="12652" y="344"/>
                  <a:pt x="12652" y="338"/>
                  <a:pt x="12646" y="338"/>
                </a:cubicBezTo>
                <a:cubicBezTo>
                  <a:pt x="12634" y="344"/>
                  <a:pt x="12622" y="338"/>
                  <a:pt x="12610" y="338"/>
                </a:cubicBezTo>
                <a:cubicBezTo>
                  <a:pt x="12610" y="344"/>
                  <a:pt x="12604" y="344"/>
                  <a:pt x="12598" y="344"/>
                </a:cubicBezTo>
                <a:cubicBezTo>
                  <a:pt x="12598" y="344"/>
                  <a:pt x="12592" y="350"/>
                  <a:pt x="12586" y="350"/>
                </a:cubicBezTo>
                <a:cubicBezTo>
                  <a:pt x="12586" y="356"/>
                  <a:pt x="12580" y="362"/>
                  <a:pt x="12580" y="362"/>
                </a:cubicBezTo>
                <a:cubicBezTo>
                  <a:pt x="12575" y="362"/>
                  <a:pt x="12569" y="356"/>
                  <a:pt x="12563" y="356"/>
                </a:cubicBezTo>
                <a:close/>
                <a:moveTo>
                  <a:pt x="12426" y="356"/>
                </a:moveTo>
                <a:lnTo>
                  <a:pt x="12426" y="356"/>
                </a:lnTo>
                <a:cubicBezTo>
                  <a:pt x="12426" y="362"/>
                  <a:pt x="12426" y="362"/>
                  <a:pt x="12426" y="368"/>
                </a:cubicBezTo>
                <a:cubicBezTo>
                  <a:pt x="12420" y="368"/>
                  <a:pt x="12426" y="374"/>
                  <a:pt x="12426" y="379"/>
                </a:cubicBezTo>
                <a:cubicBezTo>
                  <a:pt x="12420" y="379"/>
                  <a:pt x="12414" y="379"/>
                  <a:pt x="12414" y="379"/>
                </a:cubicBezTo>
                <a:cubicBezTo>
                  <a:pt x="12403" y="386"/>
                  <a:pt x="12397" y="391"/>
                  <a:pt x="12391" y="397"/>
                </a:cubicBezTo>
                <a:cubicBezTo>
                  <a:pt x="12385" y="397"/>
                  <a:pt x="12385" y="403"/>
                  <a:pt x="12385" y="409"/>
                </a:cubicBezTo>
                <a:cubicBezTo>
                  <a:pt x="12397" y="415"/>
                  <a:pt x="12397" y="415"/>
                  <a:pt x="12397" y="415"/>
                </a:cubicBezTo>
                <a:cubicBezTo>
                  <a:pt x="12397" y="415"/>
                  <a:pt x="12403" y="421"/>
                  <a:pt x="12409" y="421"/>
                </a:cubicBezTo>
                <a:cubicBezTo>
                  <a:pt x="12414" y="421"/>
                  <a:pt x="12414" y="421"/>
                  <a:pt x="12426" y="421"/>
                </a:cubicBezTo>
                <a:lnTo>
                  <a:pt x="12426" y="421"/>
                </a:lnTo>
                <a:cubicBezTo>
                  <a:pt x="12432" y="421"/>
                  <a:pt x="12438" y="415"/>
                  <a:pt x="12438" y="415"/>
                </a:cubicBezTo>
                <a:cubicBezTo>
                  <a:pt x="12444" y="415"/>
                  <a:pt x="12450" y="415"/>
                  <a:pt x="12456" y="415"/>
                </a:cubicBezTo>
                <a:cubicBezTo>
                  <a:pt x="12474" y="415"/>
                  <a:pt x="12474" y="415"/>
                  <a:pt x="12474" y="415"/>
                </a:cubicBezTo>
                <a:cubicBezTo>
                  <a:pt x="12480" y="415"/>
                  <a:pt x="12486" y="415"/>
                  <a:pt x="12492" y="415"/>
                </a:cubicBezTo>
                <a:cubicBezTo>
                  <a:pt x="12503" y="421"/>
                  <a:pt x="12515" y="421"/>
                  <a:pt x="12533" y="415"/>
                </a:cubicBezTo>
                <a:cubicBezTo>
                  <a:pt x="12539" y="415"/>
                  <a:pt x="12539" y="415"/>
                  <a:pt x="12545" y="415"/>
                </a:cubicBezTo>
                <a:cubicBezTo>
                  <a:pt x="12539" y="409"/>
                  <a:pt x="12533" y="403"/>
                  <a:pt x="12533" y="403"/>
                </a:cubicBezTo>
                <a:cubicBezTo>
                  <a:pt x="12527" y="397"/>
                  <a:pt x="12527" y="397"/>
                  <a:pt x="12521" y="391"/>
                </a:cubicBezTo>
                <a:cubicBezTo>
                  <a:pt x="12521" y="386"/>
                  <a:pt x="12527" y="379"/>
                  <a:pt x="12521" y="379"/>
                </a:cubicBezTo>
                <a:cubicBezTo>
                  <a:pt x="12521" y="368"/>
                  <a:pt x="12509" y="362"/>
                  <a:pt x="12509" y="356"/>
                </a:cubicBezTo>
                <a:cubicBezTo>
                  <a:pt x="12509" y="350"/>
                  <a:pt x="12509" y="338"/>
                  <a:pt x="12509" y="332"/>
                </a:cubicBezTo>
                <a:cubicBezTo>
                  <a:pt x="12492" y="332"/>
                  <a:pt x="12492" y="332"/>
                  <a:pt x="12492" y="332"/>
                </a:cubicBezTo>
                <a:cubicBezTo>
                  <a:pt x="12486" y="332"/>
                  <a:pt x="12486" y="332"/>
                  <a:pt x="12480" y="332"/>
                </a:cubicBezTo>
                <a:cubicBezTo>
                  <a:pt x="12474" y="338"/>
                  <a:pt x="12474" y="338"/>
                  <a:pt x="12474" y="344"/>
                </a:cubicBezTo>
                <a:cubicBezTo>
                  <a:pt x="12468" y="350"/>
                  <a:pt x="12468" y="350"/>
                  <a:pt x="12462" y="356"/>
                </a:cubicBezTo>
                <a:cubicBezTo>
                  <a:pt x="12456" y="356"/>
                  <a:pt x="12450" y="356"/>
                  <a:pt x="12450" y="356"/>
                </a:cubicBezTo>
                <a:cubicBezTo>
                  <a:pt x="12444" y="362"/>
                  <a:pt x="12444" y="362"/>
                  <a:pt x="12438" y="362"/>
                </a:cubicBezTo>
                <a:lnTo>
                  <a:pt x="12426" y="356"/>
                </a:lnTo>
                <a:close/>
                <a:moveTo>
                  <a:pt x="12403" y="457"/>
                </a:moveTo>
                <a:lnTo>
                  <a:pt x="12403" y="457"/>
                </a:lnTo>
                <a:cubicBezTo>
                  <a:pt x="12397" y="457"/>
                  <a:pt x="12397" y="463"/>
                  <a:pt x="12391" y="463"/>
                </a:cubicBezTo>
                <a:cubicBezTo>
                  <a:pt x="12379" y="463"/>
                  <a:pt x="12379" y="463"/>
                  <a:pt x="12379" y="463"/>
                </a:cubicBezTo>
                <a:cubicBezTo>
                  <a:pt x="12373" y="463"/>
                  <a:pt x="12373" y="468"/>
                  <a:pt x="12367" y="468"/>
                </a:cubicBezTo>
                <a:cubicBezTo>
                  <a:pt x="12355" y="468"/>
                  <a:pt x="12355" y="468"/>
                  <a:pt x="12355" y="468"/>
                </a:cubicBezTo>
                <a:cubicBezTo>
                  <a:pt x="12361" y="468"/>
                  <a:pt x="12355" y="474"/>
                  <a:pt x="12355" y="480"/>
                </a:cubicBezTo>
                <a:cubicBezTo>
                  <a:pt x="12361" y="480"/>
                  <a:pt x="12361" y="486"/>
                  <a:pt x="12361" y="492"/>
                </a:cubicBezTo>
                <a:cubicBezTo>
                  <a:pt x="12367" y="492"/>
                  <a:pt x="12373" y="492"/>
                  <a:pt x="12379" y="492"/>
                </a:cubicBezTo>
                <a:cubicBezTo>
                  <a:pt x="12379" y="492"/>
                  <a:pt x="12385" y="492"/>
                  <a:pt x="12391" y="492"/>
                </a:cubicBezTo>
                <a:cubicBezTo>
                  <a:pt x="12391" y="486"/>
                  <a:pt x="12397" y="486"/>
                  <a:pt x="12403" y="486"/>
                </a:cubicBezTo>
                <a:cubicBezTo>
                  <a:pt x="12409" y="480"/>
                  <a:pt x="12414" y="480"/>
                  <a:pt x="12426" y="480"/>
                </a:cubicBezTo>
                <a:cubicBezTo>
                  <a:pt x="12420" y="474"/>
                  <a:pt x="12426" y="468"/>
                  <a:pt x="12426" y="468"/>
                </a:cubicBezTo>
                <a:cubicBezTo>
                  <a:pt x="12420" y="463"/>
                  <a:pt x="12414" y="463"/>
                  <a:pt x="12414" y="457"/>
                </a:cubicBezTo>
                <a:cubicBezTo>
                  <a:pt x="12409" y="457"/>
                  <a:pt x="12409" y="457"/>
                  <a:pt x="12403" y="457"/>
                </a:cubicBezTo>
                <a:close/>
                <a:moveTo>
                  <a:pt x="12201" y="439"/>
                </a:moveTo>
                <a:lnTo>
                  <a:pt x="12201" y="439"/>
                </a:lnTo>
                <a:cubicBezTo>
                  <a:pt x="12201" y="474"/>
                  <a:pt x="12201" y="474"/>
                  <a:pt x="12201" y="474"/>
                </a:cubicBezTo>
                <a:cubicBezTo>
                  <a:pt x="12254" y="474"/>
                  <a:pt x="12254" y="474"/>
                  <a:pt x="12254" y="474"/>
                </a:cubicBezTo>
                <a:cubicBezTo>
                  <a:pt x="12260" y="468"/>
                  <a:pt x="12266" y="468"/>
                  <a:pt x="12266" y="463"/>
                </a:cubicBezTo>
                <a:cubicBezTo>
                  <a:pt x="12266" y="463"/>
                  <a:pt x="12266" y="457"/>
                  <a:pt x="12266" y="451"/>
                </a:cubicBezTo>
                <a:cubicBezTo>
                  <a:pt x="12266" y="451"/>
                  <a:pt x="12272" y="451"/>
                  <a:pt x="12272" y="445"/>
                </a:cubicBezTo>
                <a:cubicBezTo>
                  <a:pt x="12272" y="457"/>
                  <a:pt x="12272" y="468"/>
                  <a:pt x="12278" y="474"/>
                </a:cubicBezTo>
                <a:cubicBezTo>
                  <a:pt x="12284" y="480"/>
                  <a:pt x="12290" y="480"/>
                  <a:pt x="12296" y="480"/>
                </a:cubicBezTo>
                <a:cubicBezTo>
                  <a:pt x="12302" y="480"/>
                  <a:pt x="12302" y="474"/>
                  <a:pt x="12308" y="474"/>
                </a:cubicBezTo>
                <a:cubicBezTo>
                  <a:pt x="12314" y="474"/>
                  <a:pt x="12314" y="474"/>
                  <a:pt x="12320" y="474"/>
                </a:cubicBezTo>
                <a:cubicBezTo>
                  <a:pt x="12320" y="463"/>
                  <a:pt x="12320" y="457"/>
                  <a:pt x="12320" y="439"/>
                </a:cubicBezTo>
                <a:cubicBezTo>
                  <a:pt x="12367" y="439"/>
                  <a:pt x="12367" y="439"/>
                  <a:pt x="12367" y="439"/>
                </a:cubicBezTo>
                <a:cubicBezTo>
                  <a:pt x="12367" y="427"/>
                  <a:pt x="12367" y="427"/>
                  <a:pt x="12367" y="427"/>
                </a:cubicBezTo>
                <a:cubicBezTo>
                  <a:pt x="12367" y="427"/>
                  <a:pt x="12367" y="421"/>
                  <a:pt x="12367" y="415"/>
                </a:cubicBezTo>
                <a:cubicBezTo>
                  <a:pt x="12284" y="415"/>
                  <a:pt x="12284" y="415"/>
                  <a:pt x="12284" y="415"/>
                </a:cubicBezTo>
                <a:cubicBezTo>
                  <a:pt x="12272" y="415"/>
                  <a:pt x="12266" y="421"/>
                  <a:pt x="12260" y="427"/>
                </a:cubicBezTo>
                <a:cubicBezTo>
                  <a:pt x="12254" y="427"/>
                  <a:pt x="12248" y="433"/>
                  <a:pt x="12243" y="433"/>
                </a:cubicBezTo>
                <a:cubicBezTo>
                  <a:pt x="12237" y="433"/>
                  <a:pt x="12237" y="439"/>
                  <a:pt x="12231" y="439"/>
                </a:cubicBezTo>
                <a:cubicBezTo>
                  <a:pt x="12225" y="445"/>
                  <a:pt x="12213" y="445"/>
                  <a:pt x="12201" y="451"/>
                </a:cubicBezTo>
                <a:lnTo>
                  <a:pt x="12201" y="439"/>
                </a:lnTo>
                <a:close/>
                <a:moveTo>
                  <a:pt x="12041" y="445"/>
                </a:moveTo>
                <a:lnTo>
                  <a:pt x="12041" y="445"/>
                </a:lnTo>
                <a:cubicBezTo>
                  <a:pt x="12041" y="445"/>
                  <a:pt x="12053" y="445"/>
                  <a:pt x="12053" y="439"/>
                </a:cubicBezTo>
                <a:cubicBezTo>
                  <a:pt x="12053" y="439"/>
                  <a:pt x="12053" y="433"/>
                  <a:pt x="12053" y="427"/>
                </a:cubicBezTo>
                <a:cubicBezTo>
                  <a:pt x="12053" y="427"/>
                  <a:pt x="12053" y="421"/>
                  <a:pt x="12059" y="415"/>
                </a:cubicBezTo>
                <a:cubicBezTo>
                  <a:pt x="12065" y="415"/>
                  <a:pt x="12071" y="421"/>
                  <a:pt x="12082" y="415"/>
                </a:cubicBezTo>
                <a:cubicBezTo>
                  <a:pt x="12082" y="415"/>
                  <a:pt x="12088" y="415"/>
                  <a:pt x="12094" y="415"/>
                </a:cubicBezTo>
                <a:cubicBezTo>
                  <a:pt x="12100" y="415"/>
                  <a:pt x="12100" y="409"/>
                  <a:pt x="12106" y="409"/>
                </a:cubicBezTo>
                <a:cubicBezTo>
                  <a:pt x="12112" y="403"/>
                  <a:pt x="12118" y="409"/>
                  <a:pt x="12124" y="409"/>
                </a:cubicBezTo>
                <a:cubicBezTo>
                  <a:pt x="12130" y="403"/>
                  <a:pt x="12136" y="397"/>
                  <a:pt x="12136" y="397"/>
                </a:cubicBezTo>
                <a:cubicBezTo>
                  <a:pt x="12142" y="397"/>
                  <a:pt x="12148" y="397"/>
                  <a:pt x="12148" y="397"/>
                </a:cubicBezTo>
                <a:cubicBezTo>
                  <a:pt x="12159" y="397"/>
                  <a:pt x="12166" y="397"/>
                  <a:pt x="12171" y="397"/>
                </a:cubicBezTo>
                <a:cubicBezTo>
                  <a:pt x="12177" y="397"/>
                  <a:pt x="12177" y="391"/>
                  <a:pt x="12183" y="391"/>
                </a:cubicBezTo>
                <a:cubicBezTo>
                  <a:pt x="12189" y="391"/>
                  <a:pt x="12183" y="379"/>
                  <a:pt x="12189" y="379"/>
                </a:cubicBezTo>
                <a:cubicBezTo>
                  <a:pt x="12201" y="379"/>
                  <a:pt x="12201" y="386"/>
                  <a:pt x="12213" y="391"/>
                </a:cubicBezTo>
                <a:cubicBezTo>
                  <a:pt x="12213" y="391"/>
                  <a:pt x="12219" y="391"/>
                  <a:pt x="12225" y="391"/>
                </a:cubicBezTo>
                <a:cubicBezTo>
                  <a:pt x="12231" y="391"/>
                  <a:pt x="12231" y="397"/>
                  <a:pt x="12237" y="397"/>
                </a:cubicBezTo>
                <a:cubicBezTo>
                  <a:pt x="12260" y="397"/>
                  <a:pt x="12260" y="397"/>
                  <a:pt x="12260" y="397"/>
                </a:cubicBezTo>
                <a:cubicBezTo>
                  <a:pt x="12260" y="391"/>
                  <a:pt x="12260" y="386"/>
                  <a:pt x="12260" y="386"/>
                </a:cubicBezTo>
                <a:cubicBezTo>
                  <a:pt x="12260" y="374"/>
                  <a:pt x="12254" y="368"/>
                  <a:pt x="12254" y="362"/>
                </a:cubicBezTo>
                <a:cubicBezTo>
                  <a:pt x="12254" y="350"/>
                  <a:pt x="12266" y="344"/>
                  <a:pt x="12272" y="344"/>
                </a:cubicBezTo>
                <a:cubicBezTo>
                  <a:pt x="12284" y="344"/>
                  <a:pt x="12284" y="350"/>
                  <a:pt x="12290" y="350"/>
                </a:cubicBezTo>
                <a:cubicBezTo>
                  <a:pt x="12296" y="356"/>
                  <a:pt x="12302" y="356"/>
                  <a:pt x="12302" y="356"/>
                </a:cubicBezTo>
                <a:cubicBezTo>
                  <a:pt x="12308" y="356"/>
                  <a:pt x="12308" y="362"/>
                  <a:pt x="12308" y="368"/>
                </a:cubicBezTo>
                <a:cubicBezTo>
                  <a:pt x="12320" y="374"/>
                  <a:pt x="12325" y="379"/>
                  <a:pt x="12337" y="379"/>
                </a:cubicBezTo>
                <a:cubicBezTo>
                  <a:pt x="12349" y="379"/>
                  <a:pt x="12355" y="374"/>
                  <a:pt x="12367" y="374"/>
                </a:cubicBezTo>
                <a:cubicBezTo>
                  <a:pt x="12367" y="368"/>
                  <a:pt x="12373" y="368"/>
                  <a:pt x="12373" y="362"/>
                </a:cubicBezTo>
                <a:cubicBezTo>
                  <a:pt x="12373" y="356"/>
                  <a:pt x="12367" y="356"/>
                  <a:pt x="12367" y="350"/>
                </a:cubicBezTo>
                <a:cubicBezTo>
                  <a:pt x="12367" y="338"/>
                  <a:pt x="12367" y="338"/>
                  <a:pt x="12367" y="338"/>
                </a:cubicBezTo>
                <a:cubicBezTo>
                  <a:pt x="12361" y="338"/>
                  <a:pt x="12355" y="332"/>
                  <a:pt x="12343" y="338"/>
                </a:cubicBezTo>
                <a:cubicBezTo>
                  <a:pt x="12337" y="338"/>
                  <a:pt x="12337" y="338"/>
                  <a:pt x="12332" y="338"/>
                </a:cubicBezTo>
                <a:cubicBezTo>
                  <a:pt x="12325" y="338"/>
                  <a:pt x="12320" y="338"/>
                  <a:pt x="12308" y="338"/>
                </a:cubicBezTo>
                <a:cubicBezTo>
                  <a:pt x="12308" y="338"/>
                  <a:pt x="12302" y="338"/>
                  <a:pt x="12296" y="338"/>
                </a:cubicBezTo>
                <a:cubicBezTo>
                  <a:pt x="12302" y="326"/>
                  <a:pt x="12302" y="326"/>
                  <a:pt x="12308" y="320"/>
                </a:cubicBezTo>
                <a:cubicBezTo>
                  <a:pt x="12314" y="314"/>
                  <a:pt x="12320" y="314"/>
                  <a:pt x="12325" y="308"/>
                </a:cubicBezTo>
                <a:cubicBezTo>
                  <a:pt x="12332" y="302"/>
                  <a:pt x="12332" y="297"/>
                  <a:pt x="12337" y="291"/>
                </a:cubicBezTo>
                <a:cubicBezTo>
                  <a:pt x="12332" y="279"/>
                  <a:pt x="12332" y="279"/>
                  <a:pt x="12332" y="279"/>
                </a:cubicBezTo>
                <a:cubicBezTo>
                  <a:pt x="12325" y="279"/>
                  <a:pt x="12325" y="279"/>
                  <a:pt x="12320" y="279"/>
                </a:cubicBezTo>
                <a:cubicBezTo>
                  <a:pt x="12314" y="279"/>
                  <a:pt x="12314" y="285"/>
                  <a:pt x="12308" y="285"/>
                </a:cubicBezTo>
                <a:cubicBezTo>
                  <a:pt x="12302" y="285"/>
                  <a:pt x="12296" y="285"/>
                  <a:pt x="12296" y="285"/>
                </a:cubicBezTo>
                <a:cubicBezTo>
                  <a:pt x="12284" y="285"/>
                  <a:pt x="12284" y="285"/>
                  <a:pt x="12284" y="285"/>
                </a:cubicBezTo>
                <a:cubicBezTo>
                  <a:pt x="12278" y="285"/>
                  <a:pt x="12278" y="291"/>
                  <a:pt x="12272" y="291"/>
                </a:cubicBezTo>
                <a:cubicBezTo>
                  <a:pt x="12266" y="291"/>
                  <a:pt x="12260" y="291"/>
                  <a:pt x="12260" y="291"/>
                </a:cubicBezTo>
                <a:cubicBezTo>
                  <a:pt x="12254" y="297"/>
                  <a:pt x="12248" y="297"/>
                  <a:pt x="12248" y="302"/>
                </a:cubicBezTo>
                <a:cubicBezTo>
                  <a:pt x="12248" y="302"/>
                  <a:pt x="12248" y="308"/>
                  <a:pt x="12248" y="314"/>
                </a:cubicBezTo>
                <a:cubicBezTo>
                  <a:pt x="12248" y="314"/>
                  <a:pt x="12248" y="320"/>
                  <a:pt x="12248" y="326"/>
                </a:cubicBezTo>
                <a:cubicBezTo>
                  <a:pt x="12248" y="332"/>
                  <a:pt x="12248" y="332"/>
                  <a:pt x="12248" y="338"/>
                </a:cubicBezTo>
                <a:cubicBezTo>
                  <a:pt x="12237" y="338"/>
                  <a:pt x="12231" y="338"/>
                  <a:pt x="12219" y="338"/>
                </a:cubicBezTo>
                <a:cubicBezTo>
                  <a:pt x="12219" y="338"/>
                  <a:pt x="12213" y="338"/>
                  <a:pt x="12207" y="338"/>
                </a:cubicBezTo>
                <a:cubicBezTo>
                  <a:pt x="12195" y="338"/>
                  <a:pt x="12195" y="338"/>
                  <a:pt x="12195" y="338"/>
                </a:cubicBezTo>
                <a:cubicBezTo>
                  <a:pt x="12183" y="338"/>
                  <a:pt x="12183" y="338"/>
                  <a:pt x="12183" y="338"/>
                </a:cubicBezTo>
                <a:cubicBezTo>
                  <a:pt x="12177" y="338"/>
                  <a:pt x="12171" y="332"/>
                  <a:pt x="12171" y="338"/>
                </a:cubicBezTo>
                <a:cubicBezTo>
                  <a:pt x="12166" y="338"/>
                  <a:pt x="12159" y="338"/>
                  <a:pt x="12159" y="344"/>
                </a:cubicBezTo>
                <a:cubicBezTo>
                  <a:pt x="12159" y="350"/>
                  <a:pt x="12166" y="356"/>
                  <a:pt x="12166" y="356"/>
                </a:cubicBezTo>
                <a:cubicBezTo>
                  <a:pt x="12159" y="362"/>
                  <a:pt x="12154" y="362"/>
                  <a:pt x="12154" y="362"/>
                </a:cubicBezTo>
                <a:cubicBezTo>
                  <a:pt x="12154" y="368"/>
                  <a:pt x="12159" y="368"/>
                  <a:pt x="12159" y="374"/>
                </a:cubicBezTo>
                <a:cubicBezTo>
                  <a:pt x="12159" y="397"/>
                  <a:pt x="12159" y="397"/>
                  <a:pt x="12159" y="397"/>
                </a:cubicBezTo>
                <a:cubicBezTo>
                  <a:pt x="12142" y="397"/>
                  <a:pt x="12130" y="397"/>
                  <a:pt x="12112" y="397"/>
                </a:cubicBezTo>
                <a:cubicBezTo>
                  <a:pt x="12106" y="397"/>
                  <a:pt x="12100" y="397"/>
                  <a:pt x="12100" y="403"/>
                </a:cubicBezTo>
                <a:cubicBezTo>
                  <a:pt x="12094" y="403"/>
                  <a:pt x="12088" y="403"/>
                  <a:pt x="12088" y="403"/>
                </a:cubicBezTo>
                <a:cubicBezTo>
                  <a:pt x="12082" y="403"/>
                  <a:pt x="12082" y="409"/>
                  <a:pt x="12077" y="409"/>
                </a:cubicBezTo>
                <a:cubicBezTo>
                  <a:pt x="12071" y="409"/>
                  <a:pt x="12065" y="409"/>
                  <a:pt x="12065" y="409"/>
                </a:cubicBezTo>
                <a:cubicBezTo>
                  <a:pt x="12059" y="409"/>
                  <a:pt x="12059" y="415"/>
                  <a:pt x="12053" y="415"/>
                </a:cubicBezTo>
                <a:cubicBezTo>
                  <a:pt x="12047" y="415"/>
                  <a:pt x="12047" y="421"/>
                  <a:pt x="12041" y="427"/>
                </a:cubicBezTo>
                <a:cubicBezTo>
                  <a:pt x="12029" y="439"/>
                  <a:pt x="12029" y="439"/>
                  <a:pt x="12029" y="439"/>
                </a:cubicBezTo>
                <a:lnTo>
                  <a:pt x="12041" y="445"/>
                </a:lnTo>
                <a:close/>
                <a:moveTo>
                  <a:pt x="11810" y="368"/>
                </a:moveTo>
                <a:lnTo>
                  <a:pt x="11810" y="368"/>
                </a:lnTo>
                <a:cubicBezTo>
                  <a:pt x="11804" y="368"/>
                  <a:pt x="11798" y="368"/>
                  <a:pt x="11792" y="368"/>
                </a:cubicBezTo>
                <a:cubicBezTo>
                  <a:pt x="11786" y="368"/>
                  <a:pt x="11780" y="374"/>
                  <a:pt x="11780" y="374"/>
                </a:cubicBezTo>
                <a:cubicBezTo>
                  <a:pt x="11774" y="379"/>
                  <a:pt x="11774" y="379"/>
                  <a:pt x="11768" y="379"/>
                </a:cubicBezTo>
                <a:cubicBezTo>
                  <a:pt x="11762" y="379"/>
                  <a:pt x="11762" y="379"/>
                  <a:pt x="11762" y="379"/>
                </a:cubicBezTo>
                <a:cubicBezTo>
                  <a:pt x="11756" y="379"/>
                  <a:pt x="11750" y="379"/>
                  <a:pt x="11745" y="379"/>
                </a:cubicBezTo>
                <a:cubicBezTo>
                  <a:pt x="11739" y="379"/>
                  <a:pt x="11739" y="374"/>
                  <a:pt x="11733" y="374"/>
                </a:cubicBezTo>
                <a:cubicBezTo>
                  <a:pt x="11727" y="374"/>
                  <a:pt x="11721" y="374"/>
                  <a:pt x="11721" y="368"/>
                </a:cubicBezTo>
                <a:cubicBezTo>
                  <a:pt x="11715" y="374"/>
                  <a:pt x="11715" y="379"/>
                  <a:pt x="11709" y="386"/>
                </a:cubicBezTo>
                <a:lnTo>
                  <a:pt x="11709" y="397"/>
                </a:lnTo>
                <a:cubicBezTo>
                  <a:pt x="11703" y="397"/>
                  <a:pt x="11703" y="403"/>
                  <a:pt x="11697" y="403"/>
                </a:cubicBezTo>
                <a:cubicBezTo>
                  <a:pt x="11691" y="403"/>
                  <a:pt x="11691" y="391"/>
                  <a:pt x="11685" y="391"/>
                </a:cubicBezTo>
                <a:cubicBezTo>
                  <a:pt x="11679" y="391"/>
                  <a:pt x="11679" y="391"/>
                  <a:pt x="11673" y="391"/>
                </a:cubicBezTo>
                <a:cubicBezTo>
                  <a:pt x="11661" y="386"/>
                  <a:pt x="11656" y="386"/>
                  <a:pt x="11650" y="386"/>
                </a:cubicBezTo>
                <a:cubicBezTo>
                  <a:pt x="11626" y="386"/>
                  <a:pt x="11626" y="386"/>
                  <a:pt x="11626" y="386"/>
                </a:cubicBezTo>
                <a:cubicBezTo>
                  <a:pt x="11626" y="391"/>
                  <a:pt x="11626" y="403"/>
                  <a:pt x="11632" y="409"/>
                </a:cubicBezTo>
                <a:cubicBezTo>
                  <a:pt x="11638" y="421"/>
                  <a:pt x="11644" y="427"/>
                  <a:pt x="11656" y="427"/>
                </a:cubicBezTo>
                <a:cubicBezTo>
                  <a:pt x="11668" y="427"/>
                  <a:pt x="11668" y="421"/>
                  <a:pt x="11679" y="415"/>
                </a:cubicBezTo>
                <a:cubicBezTo>
                  <a:pt x="11679" y="415"/>
                  <a:pt x="11685" y="415"/>
                  <a:pt x="11691" y="415"/>
                </a:cubicBezTo>
                <a:cubicBezTo>
                  <a:pt x="11697" y="415"/>
                  <a:pt x="11697" y="409"/>
                  <a:pt x="11703" y="409"/>
                </a:cubicBezTo>
                <a:cubicBezTo>
                  <a:pt x="11709" y="409"/>
                  <a:pt x="11709" y="403"/>
                  <a:pt x="11715" y="403"/>
                </a:cubicBezTo>
                <a:cubicBezTo>
                  <a:pt x="11727" y="403"/>
                  <a:pt x="11733" y="403"/>
                  <a:pt x="11739" y="403"/>
                </a:cubicBezTo>
                <a:cubicBezTo>
                  <a:pt x="11750" y="403"/>
                  <a:pt x="11750" y="403"/>
                  <a:pt x="11762" y="403"/>
                </a:cubicBezTo>
                <a:cubicBezTo>
                  <a:pt x="11768" y="403"/>
                  <a:pt x="11768" y="409"/>
                  <a:pt x="11774" y="409"/>
                </a:cubicBezTo>
                <a:cubicBezTo>
                  <a:pt x="11774" y="409"/>
                  <a:pt x="11780" y="403"/>
                  <a:pt x="11786" y="403"/>
                </a:cubicBezTo>
                <a:cubicBezTo>
                  <a:pt x="11786" y="421"/>
                  <a:pt x="11786" y="421"/>
                  <a:pt x="11786" y="421"/>
                </a:cubicBezTo>
                <a:cubicBezTo>
                  <a:pt x="11780" y="427"/>
                  <a:pt x="11780" y="433"/>
                  <a:pt x="11774" y="433"/>
                </a:cubicBezTo>
                <a:cubicBezTo>
                  <a:pt x="11768" y="433"/>
                  <a:pt x="11762" y="433"/>
                  <a:pt x="11750" y="433"/>
                </a:cubicBezTo>
                <a:cubicBezTo>
                  <a:pt x="11750" y="457"/>
                  <a:pt x="11750" y="457"/>
                  <a:pt x="11750" y="457"/>
                </a:cubicBezTo>
                <a:cubicBezTo>
                  <a:pt x="11750" y="463"/>
                  <a:pt x="11750" y="463"/>
                  <a:pt x="11756" y="468"/>
                </a:cubicBezTo>
                <a:cubicBezTo>
                  <a:pt x="11762" y="474"/>
                  <a:pt x="11762" y="474"/>
                  <a:pt x="11768" y="480"/>
                </a:cubicBezTo>
                <a:cubicBezTo>
                  <a:pt x="11780" y="486"/>
                  <a:pt x="11780" y="486"/>
                  <a:pt x="11780" y="486"/>
                </a:cubicBezTo>
                <a:cubicBezTo>
                  <a:pt x="11792" y="492"/>
                  <a:pt x="11798" y="492"/>
                  <a:pt x="11816" y="492"/>
                </a:cubicBezTo>
                <a:cubicBezTo>
                  <a:pt x="11822" y="492"/>
                  <a:pt x="11827" y="492"/>
                  <a:pt x="11834" y="492"/>
                </a:cubicBezTo>
                <a:cubicBezTo>
                  <a:pt x="11839" y="486"/>
                  <a:pt x="11845" y="486"/>
                  <a:pt x="11845" y="480"/>
                </a:cubicBezTo>
                <a:cubicBezTo>
                  <a:pt x="11851" y="474"/>
                  <a:pt x="11857" y="468"/>
                  <a:pt x="11857" y="463"/>
                </a:cubicBezTo>
                <a:cubicBezTo>
                  <a:pt x="11857" y="457"/>
                  <a:pt x="11851" y="451"/>
                  <a:pt x="11851" y="439"/>
                </a:cubicBezTo>
                <a:cubicBezTo>
                  <a:pt x="11851" y="427"/>
                  <a:pt x="11851" y="427"/>
                  <a:pt x="11851" y="427"/>
                </a:cubicBezTo>
                <a:cubicBezTo>
                  <a:pt x="11863" y="427"/>
                  <a:pt x="11875" y="427"/>
                  <a:pt x="11887" y="427"/>
                </a:cubicBezTo>
                <a:cubicBezTo>
                  <a:pt x="11893" y="427"/>
                  <a:pt x="11893" y="427"/>
                  <a:pt x="11899" y="427"/>
                </a:cubicBezTo>
                <a:cubicBezTo>
                  <a:pt x="11905" y="427"/>
                  <a:pt x="11905" y="427"/>
                  <a:pt x="11905" y="427"/>
                </a:cubicBezTo>
                <a:cubicBezTo>
                  <a:pt x="11911" y="427"/>
                  <a:pt x="11916" y="427"/>
                  <a:pt x="11922" y="427"/>
                </a:cubicBezTo>
                <a:cubicBezTo>
                  <a:pt x="11928" y="427"/>
                  <a:pt x="11928" y="421"/>
                  <a:pt x="11934" y="415"/>
                </a:cubicBezTo>
                <a:cubicBezTo>
                  <a:pt x="11940" y="415"/>
                  <a:pt x="11940" y="415"/>
                  <a:pt x="11946" y="415"/>
                </a:cubicBezTo>
                <a:cubicBezTo>
                  <a:pt x="11952" y="409"/>
                  <a:pt x="11952" y="403"/>
                  <a:pt x="11952" y="397"/>
                </a:cubicBezTo>
                <a:cubicBezTo>
                  <a:pt x="11952" y="379"/>
                  <a:pt x="11952" y="379"/>
                  <a:pt x="11952" y="379"/>
                </a:cubicBezTo>
                <a:cubicBezTo>
                  <a:pt x="11940" y="374"/>
                  <a:pt x="11934" y="374"/>
                  <a:pt x="11922" y="374"/>
                </a:cubicBezTo>
                <a:cubicBezTo>
                  <a:pt x="11922" y="338"/>
                  <a:pt x="11922" y="338"/>
                  <a:pt x="11922" y="338"/>
                </a:cubicBezTo>
                <a:cubicBezTo>
                  <a:pt x="11916" y="338"/>
                  <a:pt x="11916" y="338"/>
                  <a:pt x="11911" y="338"/>
                </a:cubicBezTo>
                <a:cubicBezTo>
                  <a:pt x="11905" y="338"/>
                  <a:pt x="11905" y="338"/>
                  <a:pt x="11899" y="338"/>
                </a:cubicBezTo>
                <a:cubicBezTo>
                  <a:pt x="11887" y="338"/>
                  <a:pt x="11881" y="338"/>
                  <a:pt x="11875" y="338"/>
                </a:cubicBezTo>
                <a:cubicBezTo>
                  <a:pt x="11875" y="344"/>
                  <a:pt x="11875" y="350"/>
                  <a:pt x="11875" y="350"/>
                </a:cubicBezTo>
                <a:cubicBezTo>
                  <a:pt x="11875" y="356"/>
                  <a:pt x="11869" y="356"/>
                  <a:pt x="11863" y="362"/>
                </a:cubicBezTo>
                <a:cubicBezTo>
                  <a:pt x="11863" y="368"/>
                  <a:pt x="11857" y="368"/>
                  <a:pt x="11851" y="374"/>
                </a:cubicBezTo>
                <a:cubicBezTo>
                  <a:pt x="11839" y="379"/>
                  <a:pt x="11827" y="368"/>
                  <a:pt x="11810" y="368"/>
                </a:cubicBezTo>
                <a:close/>
                <a:moveTo>
                  <a:pt x="10179" y="468"/>
                </a:moveTo>
                <a:lnTo>
                  <a:pt x="10179" y="468"/>
                </a:lnTo>
                <a:cubicBezTo>
                  <a:pt x="10179" y="474"/>
                  <a:pt x="10185" y="468"/>
                  <a:pt x="10191" y="474"/>
                </a:cubicBezTo>
                <a:cubicBezTo>
                  <a:pt x="10197" y="474"/>
                  <a:pt x="10197" y="474"/>
                  <a:pt x="10203" y="480"/>
                </a:cubicBezTo>
                <a:cubicBezTo>
                  <a:pt x="10215" y="480"/>
                  <a:pt x="10215" y="480"/>
                  <a:pt x="10215" y="480"/>
                </a:cubicBezTo>
                <a:cubicBezTo>
                  <a:pt x="10215" y="480"/>
                  <a:pt x="10221" y="480"/>
                  <a:pt x="10227" y="480"/>
                </a:cubicBezTo>
                <a:cubicBezTo>
                  <a:pt x="10233" y="480"/>
                  <a:pt x="10233" y="486"/>
                  <a:pt x="10245" y="486"/>
                </a:cubicBezTo>
                <a:cubicBezTo>
                  <a:pt x="10250" y="486"/>
                  <a:pt x="10256" y="486"/>
                  <a:pt x="10262" y="486"/>
                </a:cubicBezTo>
                <a:cubicBezTo>
                  <a:pt x="10268" y="480"/>
                  <a:pt x="10268" y="480"/>
                  <a:pt x="10274" y="480"/>
                </a:cubicBezTo>
                <a:cubicBezTo>
                  <a:pt x="10286" y="480"/>
                  <a:pt x="10286" y="480"/>
                  <a:pt x="10292" y="480"/>
                </a:cubicBezTo>
                <a:cubicBezTo>
                  <a:pt x="10298" y="480"/>
                  <a:pt x="10304" y="480"/>
                  <a:pt x="10304" y="486"/>
                </a:cubicBezTo>
                <a:cubicBezTo>
                  <a:pt x="10310" y="486"/>
                  <a:pt x="10310" y="486"/>
                  <a:pt x="10316" y="492"/>
                </a:cubicBezTo>
                <a:cubicBezTo>
                  <a:pt x="10322" y="492"/>
                  <a:pt x="10316" y="498"/>
                  <a:pt x="10322" y="504"/>
                </a:cubicBezTo>
                <a:cubicBezTo>
                  <a:pt x="10233" y="504"/>
                  <a:pt x="10233" y="504"/>
                  <a:pt x="10233" y="504"/>
                </a:cubicBezTo>
                <a:cubicBezTo>
                  <a:pt x="10233" y="528"/>
                  <a:pt x="10233" y="528"/>
                  <a:pt x="10233" y="528"/>
                </a:cubicBezTo>
                <a:cubicBezTo>
                  <a:pt x="10245" y="534"/>
                  <a:pt x="10250" y="534"/>
                  <a:pt x="10256" y="540"/>
                </a:cubicBezTo>
                <a:cubicBezTo>
                  <a:pt x="10268" y="540"/>
                  <a:pt x="10268" y="552"/>
                  <a:pt x="10280" y="552"/>
                </a:cubicBezTo>
                <a:cubicBezTo>
                  <a:pt x="10339" y="552"/>
                  <a:pt x="10339" y="552"/>
                  <a:pt x="10339" y="552"/>
                </a:cubicBezTo>
                <a:cubicBezTo>
                  <a:pt x="10345" y="552"/>
                  <a:pt x="10351" y="545"/>
                  <a:pt x="10351" y="545"/>
                </a:cubicBezTo>
                <a:cubicBezTo>
                  <a:pt x="10363" y="545"/>
                  <a:pt x="10369" y="545"/>
                  <a:pt x="10375" y="552"/>
                </a:cubicBezTo>
                <a:cubicBezTo>
                  <a:pt x="10381" y="552"/>
                  <a:pt x="10381" y="557"/>
                  <a:pt x="10387" y="563"/>
                </a:cubicBezTo>
                <a:cubicBezTo>
                  <a:pt x="10387" y="563"/>
                  <a:pt x="10393" y="563"/>
                  <a:pt x="10399" y="569"/>
                </a:cubicBezTo>
                <a:cubicBezTo>
                  <a:pt x="10404" y="569"/>
                  <a:pt x="10404" y="569"/>
                  <a:pt x="10411" y="569"/>
                </a:cubicBezTo>
                <a:cubicBezTo>
                  <a:pt x="10416" y="569"/>
                  <a:pt x="10422" y="569"/>
                  <a:pt x="10428" y="569"/>
                </a:cubicBezTo>
                <a:cubicBezTo>
                  <a:pt x="10440" y="569"/>
                  <a:pt x="10446" y="569"/>
                  <a:pt x="10458" y="569"/>
                </a:cubicBezTo>
                <a:cubicBezTo>
                  <a:pt x="10464" y="563"/>
                  <a:pt x="10464" y="563"/>
                  <a:pt x="10470" y="563"/>
                </a:cubicBezTo>
                <a:cubicBezTo>
                  <a:pt x="10476" y="557"/>
                  <a:pt x="10476" y="557"/>
                  <a:pt x="10482" y="552"/>
                </a:cubicBezTo>
                <a:cubicBezTo>
                  <a:pt x="10488" y="552"/>
                  <a:pt x="10488" y="540"/>
                  <a:pt x="10493" y="540"/>
                </a:cubicBezTo>
                <a:cubicBezTo>
                  <a:pt x="10511" y="540"/>
                  <a:pt x="10517" y="552"/>
                  <a:pt x="10529" y="552"/>
                </a:cubicBezTo>
                <a:cubicBezTo>
                  <a:pt x="10541" y="552"/>
                  <a:pt x="10553" y="552"/>
                  <a:pt x="10559" y="545"/>
                </a:cubicBezTo>
                <a:cubicBezTo>
                  <a:pt x="10565" y="540"/>
                  <a:pt x="10570" y="540"/>
                  <a:pt x="10570" y="540"/>
                </a:cubicBezTo>
                <a:cubicBezTo>
                  <a:pt x="10577" y="534"/>
                  <a:pt x="10570" y="522"/>
                  <a:pt x="10570" y="516"/>
                </a:cubicBezTo>
                <a:cubicBezTo>
                  <a:pt x="10577" y="504"/>
                  <a:pt x="10577" y="498"/>
                  <a:pt x="10588" y="498"/>
                </a:cubicBezTo>
                <a:cubicBezTo>
                  <a:pt x="10594" y="498"/>
                  <a:pt x="10594" y="498"/>
                  <a:pt x="10600" y="498"/>
                </a:cubicBezTo>
                <a:cubicBezTo>
                  <a:pt x="10606" y="498"/>
                  <a:pt x="10606" y="498"/>
                  <a:pt x="10612" y="492"/>
                </a:cubicBezTo>
                <a:cubicBezTo>
                  <a:pt x="10618" y="492"/>
                  <a:pt x="10618" y="486"/>
                  <a:pt x="10624" y="486"/>
                </a:cubicBezTo>
                <a:cubicBezTo>
                  <a:pt x="10636" y="480"/>
                  <a:pt x="10636" y="480"/>
                  <a:pt x="10636" y="480"/>
                </a:cubicBezTo>
                <a:cubicBezTo>
                  <a:pt x="10630" y="474"/>
                  <a:pt x="10624" y="463"/>
                  <a:pt x="10618" y="463"/>
                </a:cubicBezTo>
                <a:cubicBezTo>
                  <a:pt x="10606" y="457"/>
                  <a:pt x="10600" y="457"/>
                  <a:pt x="10594" y="457"/>
                </a:cubicBezTo>
                <a:cubicBezTo>
                  <a:pt x="10588" y="457"/>
                  <a:pt x="10582" y="457"/>
                  <a:pt x="10577" y="457"/>
                </a:cubicBezTo>
                <a:cubicBezTo>
                  <a:pt x="10570" y="457"/>
                  <a:pt x="10565" y="468"/>
                  <a:pt x="10559" y="468"/>
                </a:cubicBezTo>
                <a:cubicBezTo>
                  <a:pt x="10535" y="468"/>
                  <a:pt x="10535" y="468"/>
                  <a:pt x="10535" y="468"/>
                </a:cubicBezTo>
                <a:cubicBezTo>
                  <a:pt x="10535" y="463"/>
                  <a:pt x="10535" y="457"/>
                  <a:pt x="10535" y="451"/>
                </a:cubicBezTo>
                <a:cubicBezTo>
                  <a:pt x="10535" y="445"/>
                  <a:pt x="10529" y="445"/>
                  <a:pt x="10529" y="439"/>
                </a:cubicBezTo>
                <a:cubicBezTo>
                  <a:pt x="10523" y="433"/>
                  <a:pt x="10517" y="433"/>
                  <a:pt x="10511" y="427"/>
                </a:cubicBezTo>
                <a:cubicBezTo>
                  <a:pt x="10511" y="427"/>
                  <a:pt x="10505" y="421"/>
                  <a:pt x="10505" y="415"/>
                </a:cubicBezTo>
                <a:cubicBezTo>
                  <a:pt x="10499" y="421"/>
                  <a:pt x="10499" y="421"/>
                  <a:pt x="10493" y="421"/>
                </a:cubicBezTo>
                <a:cubicBezTo>
                  <a:pt x="10488" y="421"/>
                  <a:pt x="10488" y="427"/>
                  <a:pt x="10488" y="433"/>
                </a:cubicBezTo>
                <a:cubicBezTo>
                  <a:pt x="10482" y="433"/>
                  <a:pt x="10476" y="439"/>
                  <a:pt x="10476" y="445"/>
                </a:cubicBezTo>
                <a:cubicBezTo>
                  <a:pt x="10464" y="451"/>
                  <a:pt x="10458" y="457"/>
                  <a:pt x="10446" y="457"/>
                </a:cubicBezTo>
                <a:cubicBezTo>
                  <a:pt x="10446" y="457"/>
                  <a:pt x="10440" y="463"/>
                  <a:pt x="10434" y="463"/>
                </a:cubicBezTo>
                <a:cubicBezTo>
                  <a:pt x="10428" y="463"/>
                  <a:pt x="10428" y="457"/>
                  <a:pt x="10422" y="451"/>
                </a:cubicBezTo>
                <a:cubicBezTo>
                  <a:pt x="10446" y="427"/>
                  <a:pt x="10446" y="427"/>
                  <a:pt x="10446" y="427"/>
                </a:cubicBezTo>
                <a:cubicBezTo>
                  <a:pt x="10446" y="421"/>
                  <a:pt x="10446" y="421"/>
                  <a:pt x="10446" y="421"/>
                </a:cubicBezTo>
                <a:cubicBezTo>
                  <a:pt x="10446" y="415"/>
                  <a:pt x="10446" y="415"/>
                  <a:pt x="10446" y="409"/>
                </a:cubicBezTo>
                <a:cubicBezTo>
                  <a:pt x="10440" y="409"/>
                  <a:pt x="10440" y="409"/>
                  <a:pt x="10434" y="415"/>
                </a:cubicBezTo>
                <a:cubicBezTo>
                  <a:pt x="10428" y="415"/>
                  <a:pt x="10428" y="421"/>
                  <a:pt x="10422" y="421"/>
                </a:cubicBezTo>
                <a:cubicBezTo>
                  <a:pt x="10416" y="421"/>
                  <a:pt x="10416" y="421"/>
                  <a:pt x="10416" y="421"/>
                </a:cubicBezTo>
                <a:cubicBezTo>
                  <a:pt x="10411" y="427"/>
                  <a:pt x="10411" y="415"/>
                  <a:pt x="10404" y="415"/>
                </a:cubicBezTo>
                <a:cubicBezTo>
                  <a:pt x="10369" y="415"/>
                  <a:pt x="10369" y="415"/>
                  <a:pt x="10369" y="415"/>
                </a:cubicBezTo>
                <a:cubicBezTo>
                  <a:pt x="10369" y="427"/>
                  <a:pt x="10369" y="433"/>
                  <a:pt x="10369" y="445"/>
                </a:cubicBezTo>
                <a:cubicBezTo>
                  <a:pt x="10369" y="457"/>
                  <a:pt x="10369" y="463"/>
                  <a:pt x="10363" y="468"/>
                </a:cubicBezTo>
                <a:cubicBezTo>
                  <a:pt x="10363" y="474"/>
                  <a:pt x="10357" y="474"/>
                  <a:pt x="10357" y="480"/>
                </a:cubicBezTo>
                <a:cubicBezTo>
                  <a:pt x="10345" y="480"/>
                  <a:pt x="10345" y="480"/>
                  <a:pt x="10345" y="480"/>
                </a:cubicBezTo>
                <a:cubicBezTo>
                  <a:pt x="10345" y="463"/>
                  <a:pt x="10345" y="457"/>
                  <a:pt x="10339" y="445"/>
                </a:cubicBezTo>
                <a:cubicBezTo>
                  <a:pt x="10339" y="439"/>
                  <a:pt x="10333" y="439"/>
                  <a:pt x="10327" y="433"/>
                </a:cubicBezTo>
                <a:cubicBezTo>
                  <a:pt x="10327" y="433"/>
                  <a:pt x="10322" y="433"/>
                  <a:pt x="10316" y="427"/>
                </a:cubicBezTo>
                <a:cubicBezTo>
                  <a:pt x="10310" y="427"/>
                  <a:pt x="10310" y="427"/>
                  <a:pt x="10304" y="427"/>
                </a:cubicBezTo>
                <a:cubicBezTo>
                  <a:pt x="10268" y="427"/>
                  <a:pt x="10250" y="421"/>
                  <a:pt x="10209" y="421"/>
                </a:cubicBezTo>
                <a:cubicBezTo>
                  <a:pt x="10209" y="421"/>
                  <a:pt x="10203" y="427"/>
                  <a:pt x="10197" y="427"/>
                </a:cubicBezTo>
                <a:lnTo>
                  <a:pt x="10191" y="427"/>
                </a:lnTo>
                <a:cubicBezTo>
                  <a:pt x="10179" y="433"/>
                  <a:pt x="10173" y="439"/>
                  <a:pt x="10173" y="445"/>
                </a:cubicBezTo>
                <a:cubicBezTo>
                  <a:pt x="10173" y="457"/>
                  <a:pt x="10173" y="463"/>
                  <a:pt x="10179" y="468"/>
                </a:cubicBezTo>
                <a:close/>
                <a:moveTo>
                  <a:pt x="10061" y="682"/>
                </a:moveTo>
                <a:lnTo>
                  <a:pt x="10061" y="682"/>
                </a:lnTo>
                <a:cubicBezTo>
                  <a:pt x="10061" y="688"/>
                  <a:pt x="10067" y="688"/>
                  <a:pt x="10067" y="688"/>
                </a:cubicBezTo>
                <a:cubicBezTo>
                  <a:pt x="10067" y="688"/>
                  <a:pt x="10067" y="700"/>
                  <a:pt x="10061" y="700"/>
                </a:cubicBezTo>
                <a:cubicBezTo>
                  <a:pt x="10055" y="700"/>
                  <a:pt x="10049" y="694"/>
                  <a:pt x="10037" y="694"/>
                </a:cubicBezTo>
                <a:cubicBezTo>
                  <a:pt x="10025" y="694"/>
                  <a:pt x="10025" y="694"/>
                  <a:pt x="10025" y="694"/>
                </a:cubicBezTo>
                <a:cubicBezTo>
                  <a:pt x="10019" y="694"/>
                  <a:pt x="10013" y="694"/>
                  <a:pt x="10013" y="694"/>
                </a:cubicBezTo>
                <a:cubicBezTo>
                  <a:pt x="10001" y="694"/>
                  <a:pt x="9995" y="688"/>
                  <a:pt x="9990" y="694"/>
                </a:cubicBezTo>
                <a:cubicBezTo>
                  <a:pt x="9983" y="694"/>
                  <a:pt x="9983" y="694"/>
                  <a:pt x="9978" y="700"/>
                </a:cubicBezTo>
                <a:cubicBezTo>
                  <a:pt x="9972" y="700"/>
                  <a:pt x="9972" y="706"/>
                  <a:pt x="9966" y="706"/>
                </a:cubicBezTo>
                <a:cubicBezTo>
                  <a:pt x="9954" y="706"/>
                  <a:pt x="9942" y="700"/>
                  <a:pt x="9930" y="706"/>
                </a:cubicBezTo>
                <a:cubicBezTo>
                  <a:pt x="9912" y="706"/>
                  <a:pt x="9906" y="706"/>
                  <a:pt x="9895" y="718"/>
                </a:cubicBezTo>
                <a:cubicBezTo>
                  <a:pt x="9889" y="718"/>
                  <a:pt x="9889" y="723"/>
                  <a:pt x="9889" y="729"/>
                </a:cubicBezTo>
                <a:cubicBezTo>
                  <a:pt x="9889" y="753"/>
                  <a:pt x="9889" y="753"/>
                  <a:pt x="9889" y="753"/>
                </a:cubicBezTo>
                <a:cubicBezTo>
                  <a:pt x="9906" y="747"/>
                  <a:pt x="9912" y="747"/>
                  <a:pt x="9924" y="747"/>
                </a:cubicBezTo>
                <a:cubicBezTo>
                  <a:pt x="9936" y="747"/>
                  <a:pt x="9936" y="747"/>
                  <a:pt x="9936" y="747"/>
                </a:cubicBezTo>
                <a:cubicBezTo>
                  <a:pt x="9942" y="747"/>
                  <a:pt x="9942" y="747"/>
                  <a:pt x="9948" y="747"/>
                </a:cubicBezTo>
                <a:cubicBezTo>
                  <a:pt x="9954" y="747"/>
                  <a:pt x="9960" y="753"/>
                  <a:pt x="9966" y="753"/>
                </a:cubicBezTo>
                <a:cubicBezTo>
                  <a:pt x="9978" y="753"/>
                  <a:pt x="9990" y="753"/>
                  <a:pt x="9995" y="747"/>
                </a:cubicBezTo>
                <a:cubicBezTo>
                  <a:pt x="10007" y="741"/>
                  <a:pt x="10013" y="735"/>
                  <a:pt x="10019" y="729"/>
                </a:cubicBezTo>
                <a:cubicBezTo>
                  <a:pt x="10025" y="729"/>
                  <a:pt x="10031" y="723"/>
                  <a:pt x="10037" y="723"/>
                </a:cubicBezTo>
                <a:cubicBezTo>
                  <a:pt x="10043" y="723"/>
                  <a:pt x="10043" y="723"/>
                  <a:pt x="10043" y="723"/>
                </a:cubicBezTo>
                <a:cubicBezTo>
                  <a:pt x="10049" y="723"/>
                  <a:pt x="10049" y="723"/>
                  <a:pt x="10055" y="723"/>
                </a:cubicBezTo>
                <a:cubicBezTo>
                  <a:pt x="10061" y="729"/>
                  <a:pt x="10055" y="735"/>
                  <a:pt x="10061" y="735"/>
                </a:cubicBezTo>
                <a:cubicBezTo>
                  <a:pt x="10055" y="741"/>
                  <a:pt x="10055" y="747"/>
                  <a:pt x="10049" y="747"/>
                </a:cubicBezTo>
                <a:cubicBezTo>
                  <a:pt x="10049" y="747"/>
                  <a:pt x="10043" y="747"/>
                  <a:pt x="10037" y="747"/>
                </a:cubicBezTo>
                <a:cubicBezTo>
                  <a:pt x="10037" y="753"/>
                  <a:pt x="10031" y="753"/>
                  <a:pt x="10031" y="753"/>
                </a:cubicBezTo>
                <a:cubicBezTo>
                  <a:pt x="10025" y="753"/>
                  <a:pt x="10025" y="759"/>
                  <a:pt x="10019" y="765"/>
                </a:cubicBezTo>
                <a:cubicBezTo>
                  <a:pt x="10013" y="765"/>
                  <a:pt x="10007" y="771"/>
                  <a:pt x="10001" y="771"/>
                </a:cubicBezTo>
                <a:cubicBezTo>
                  <a:pt x="9995" y="771"/>
                  <a:pt x="9990" y="771"/>
                  <a:pt x="9983" y="771"/>
                </a:cubicBezTo>
                <a:cubicBezTo>
                  <a:pt x="9972" y="771"/>
                  <a:pt x="9960" y="771"/>
                  <a:pt x="9948" y="771"/>
                </a:cubicBezTo>
                <a:cubicBezTo>
                  <a:pt x="9942" y="771"/>
                  <a:pt x="9936" y="771"/>
                  <a:pt x="9936" y="771"/>
                </a:cubicBezTo>
                <a:cubicBezTo>
                  <a:pt x="9930" y="771"/>
                  <a:pt x="9924" y="771"/>
                  <a:pt x="9924" y="777"/>
                </a:cubicBezTo>
                <a:cubicBezTo>
                  <a:pt x="9918" y="777"/>
                  <a:pt x="9912" y="777"/>
                  <a:pt x="9912" y="777"/>
                </a:cubicBezTo>
                <a:cubicBezTo>
                  <a:pt x="9906" y="783"/>
                  <a:pt x="9906" y="783"/>
                  <a:pt x="9906" y="789"/>
                </a:cubicBezTo>
                <a:cubicBezTo>
                  <a:pt x="9906" y="795"/>
                  <a:pt x="9912" y="795"/>
                  <a:pt x="9912" y="800"/>
                </a:cubicBezTo>
                <a:cubicBezTo>
                  <a:pt x="9918" y="812"/>
                  <a:pt x="9924" y="818"/>
                  <a:pt x="9930" y="818"/>
                </a:cubicBezTo>
                <a:cubicBezTo>
                  <a:pt x="9936" y="824"/>
                  <a:pt x="9936" y="818"/>
                  <a:pt x="9942" y="818"/>
                </a:cubicBezTo>
                <a:cubicBezTo>
                  <a:pt x="9954" y="824"/>
                  <a:pt x="9960" y="818"/>
                  <a:pt x="9966" y="818"/>
                </a:cubicBezTo>
                <a:cubicBezTo>
                  <a:pt x="9972" y="818"/>
                  <a:pt x="9972" y="824"/>
                  <a:pt x="9978" y="824"/>
                </a:cubicBezTo>
                <a:cubicBezTo>
                  <a:pt x="9983" y="824"/>
                  <a:pt x="9990" y="830"/>
                  <a:pt x="10001" y="836"/>
                </a:cubicBezTo>
                <a:cubicBezTo>
                  <a:pt x="10001" y="836"/>
                  <a:pt x="10007" y="842"/>
                  <a:pt x="10013" y="842"/>
                </a:cubicBezTo>
                <a:cubicBezTo>
                  <a:pt x="10013" y="848"/>
                  <a:pt x="10013" y="854"/>
                  <a:pt x="10019" y="854"/>
                </a:cubicBezTo>
                <a:cubicBezTo>
                  <a:pt x="10019" y="860"/>
                  <a:pt x="10025" y="860"/>
                  <a:pt x="10025" y="866"/>
                </a:cubicBezTo>
                <a:cubicBezTo>
                  <a:pt x="10031" y="877"/>
                  <a:pt x="10037" y="877"/>
                  <a:pt x="10043" y="889"/>
                </a:cubicBezTo>
                <a:cubicBezTo>
                  <a:pt x="10055" y="884"/>
                  <a:pt x="10055" y="884"/>
                  <a:pt x="10055" y="884"/>
                </a:cubicBezTo>
                <a:lnTo>
                  <a:pt x="10055" y="877"/>
                </a:lnTo>
                <a:cubicBezTo>
                  <a:pt x="10055" y="872"/>
                  <a:pt x="10061" y="866"/>
                  <a:pt x="10061" y="866"/>
                </a:cubicBezTo>
                <a:cubicBezTo>
                  <a:pt x="10067" y="860"/>
                  <a:pt x="10072" y="860"/>
                  <a:pt x="10072" y="860"/>
                </a:cubicBezTo>
                <a:cubicBezTo>
                  <a:pt x="10084" y="854"/>
                  <a:pt x="10090" y="854"/>
                  <a:pt x="10096" y="842"/>
                </a:cubicBezTo>
                <a:cubicBezTo>
                  <a:pt x="10096" y="842"/>
                  <a:pt x="10096" y="836"/>
                  <a:pt x="10102" y="830"/>
                </a:cubicBezTo>
                <a:cubicBezTo>
                  <a:pt x="10102" y="824"/>
                  <a:pt x="10096" y="818"/>
                  <a:pt x="10102" y="806"/>
                </a:cubicBezTo>
                <a:cubicBezTo>
                  <a:pt x="10102" y="800"/>
                  <a:pt x="10102" y="800"/>
                  <a:pt x="10108" y="795"/>
                </a:cubicBezTo>
                <a:cubicBezTo>
                  <a:pt x="10108" y="789"/>
                  <a:pt x="10114" y="789"/>
                  <a:pt x="10114" y="783"/>
                </a:cubicBezTo>
                <a:cubicBezTo>
                  <a:pt x="10120" y="783"/>
                  <a:pt x="10126" y="777"/>
                  <a:pt x="10126" y="777"/>
                </a:cubicBezTo>
                <a:cubicBezTo>
                  <a:pt x="10138" y="777"/>
                  <a:pt x="10144" y="777"/>
                  <a:pt x="10150" y="777"/>
                </a:cubicBezTo>
                <a:cubicBezTo>
                  <a:pt x="10150" y="723"/>
                  <a:pt x="10150" y="723"/>
                  <a:pt x="10150" y="723"/>
                </a:cubicBezTo>
                <a:cubicBezTo>
                  <a:pt x="10156" y="723"/>
                  <a:pt x="10161" y="723"/>
                  <a:pt x="10173" y="723"/>
                </a:cubicBezTo>
                <a:cubicBezTo>
                  <a:pt x="10179" y="718"/>
                  <a:pt x="10185" y="711"/>
                  <a:pt x="10197" y="706"/>
                </a:cubicBezTo>
                <a:cubicBezTo>
                  <a:pt x="10191" y="700"/>
                  <a:pt x="10185" y="700"/>
                  <a:pt x="10185" y="694"/>
                </a:cubicBezTo>
                <a:cubicBezTo>
                  <a:pt x="10185" y="688"/>
                  <a:pt x="10185" y="688"/>
                  <a:pt x="10185" y="682"/>
                </a:cubicBezTo>
                <a:cubicBezTo>
                  <a:pt x="10185" y="682"/>
                  <a:pt x="10185" y="676"/>
                  <a:pt x="10185" y="670"/>
                </a:cubicBezTo>
                <a:cubicBezTo>
                  <a:pt x="10185" y="670"/>
                  <a:pt x="10191" y="664"/>
                  <a:pt x="10191" y="658"/>
                </a:cubicBezTo>
                <a:cubicBezTo>
                  <a:pt x="10191" y="658"/>
                  <a:pt x="10185" y="652"/>
                  <a:pt x="10185" y="646"/>
                </a:cubicBezTo>
                <a:cubicBezTo>
                  <a:pt x="10268" y="646"/>
                  <a:pt x="10268" y="646"/>
                  <a:pt x="10268" y="646"/>
                </a:cubicBezTo>
                <a:cubicBezTo>
                  <a:pt x="10268" y="652"/>
                  <a:pt x="10268" y="658"/>
                  <a:pt x="10268" y="664"/>
                </a:cubicBezTo>
                <a:cubicBezTo>
                  <a:pt x="10268" y="670"/>
                  <a:pt x="10262" y="676"/>
                  <a:pt x="10262" y="688"/>
                </a:cubicBezTo>
                <a:cubicBezTo>
                  <a:pt x="10262" y="694"/>
                  <a:pt x="10262" y="694"/>
                  <a:pt x="10262" y="700"/>
                </a:cubicBezTo>
                <a:cubicBezTo>
                  <a:pt x="10268" y="700"/>
                  <a:pt x="10274" y="700"/>
                  <a:pt x="10286" y="700"/>
                </a:cubicBezTo>
                <a:cubicBezTo>
                  <a:pt x="10292" y="700"/>
                  <a:pt x="10298" y="700"/>
                  <a:pt x="10298" y="706"/>
                </a:cubicBezTo>
                <a:cubicBezTo>
                  <a:pt x="10304" y="706"/>
                  <a:pt x="10310" y="706"/>
                  <a:pt x="10310" y="711"/>
                </a:cubicBezTo>
                <a:cubicBezTo>
                  <a:pt x="10310" y="718"/>
                  <a:pt x="10310" y="718"/>
                  <a:pt x="10310" y="723"/>
                </a:cubicBezTo>
                <a:cubicBezTo>
                  <a:pt x="10310" y="729"/>
                  <a:pt x="10310" y="741"/>
                  <a:pt x="10310" y="747"/>
                </a:cubicBezTo>
                <a:cubicBezTo>
                  <a:pt x="10304" y="753"/>
                  <a:pt x="10298" y="747"/>
                  <a:pt x="10298" y="753"/>
                </a:cubicBezTo>
                <a:cubicBezTo>
                  <a:pt x="10286" y="759"/>
                  <a:pt x="10280" y="765"/>
                  <a:pt x="10280" y="777"/>
                </a:cubicBezTo>
                <a:cubicBezTo>
                  <a:pt x="10280" y="783"/>
                  <a:pt x="10280" y="789"/>
                  <a:pt x="10280" y="795"/>
                </a:cubicBezTo>
                <a:cubicBezTo>
                  <a:pt x="10310" y="795"/>
                  <a:pt x="10310" y="795"/>
                  <a:pt x="10310" y="795"/>
                </a:cubicBezTo>
                <a:cubicBezTo>
                  <a:pt x="10322" y="795"/>
                  <a:pt x="10327" y="783"/>
                  <a:pt x="10345" y="771"/>
                </a:cubicBezTo>
                <a:cubicBezTo>
                  <a:pt x="10351" y="765"/>
                  <a:pt x="10357" y="759"/>
                  <a:pt x="10363" y="759"/>
                </a:cubicBezTo>
                <a:cubicBezTo>
                  <a:pt x="10369" y="759"/>
                  <a:pt x="10375" y="765"/>
                  <a:pt x="10375" y="771"/>
                </a:cubicBezTo>
                <a:cubicBezTo>
                  <a:pt x="10381" y="771"/>
                  <a:pt x="10375" y="777"/>
                  <a:pt x="10375" y="783"/>
                </a:cubicBezTo>
                <a:cubicBezTo>
                  <a:pt x="10375" y="789"/>
                  <a:pt x="10375" y="795"/>
                  <a:pt x="10375" y="800"/>
                </a:cubicBezTo>
                <a:cubicBezTo>
                  <a:pt x="10411" y="800"/>
                  <a:pt x="10411" y="800"/>
                  <a:pt x="10411" y="800"/>
                </a:cubicBezTo>
                <a:cubicBezTo>
                  <a:pt x="10411" y="800"/>
                  <a:pt x="10416" y="800"/>
                  <a:pt x="10422" y="800"/>
                </a:cubicBezTo>
                <a:cubicBezTo>
                  <a:pt x="10422" y="795"/>
                  <a:pt x="10422" y="789"/>
                  <a:pt x="10422" y="789"/>
                </a:cubicBezTo>
                <a:cubicBezTo>
                  <a:pt x="10422" y="783"/>
                  <a:pt x="10428" y="777"/>
                  <a:pt x="10428" y="777"/>
                </a:cubicBezTo>
                <a:cubicBezTo>
                  <a:pt x="10493" y="777"/>
                  <a:pt x="10493" y="777"/>
                  <a:pt x="10493" y="777"/>
                </a:cubicBezTo>
                <a:cubicBezTo>
                  <a:pt x="10517" y="771"/>
                  <a:pt x="10517" y="771"/>
                  <a:pt x="10517" y="771"/>
                </a:cubicBezTo>
                <a:cubicBezTo>
                  <a:pt x="10517" y="759"/>
                  <a:pt x="10517" y="759"/>
                  <a:pt x="10517" y="759"/>
                </a:cubicBezTo>
                <a:cubicBezTo>
                  <a:pt x="10511" y="747"/>
                  <a:pt x="10505" y="735"/>
                  <a:pt x="10488" y="735"/>
                </a:cubicBezTo>
                <a:cubicBezTo>
                  <a:pt x="10482" y="735"/>
                  <a:pt x="10482" y="735"/>
                  <a:pt x="10476" y="735"/>
                </a:cubicBezTo>
                <a:cubicBezTo>
                  <a:pt x="10464" y="735"/>
                  <a:pt x="10458" y="735"/>
                  <a:pt x="10452" y="735"/>
                </a:cubicBezTo>
                <a:cubicBezTo>
                  <a:pt x="10446" y="723"/>
                  <a:pt x="10446" y="718"/>
                  <a:pt x="10446" y="711"/>
                </a:cubicBezTo>
                <a:cubicBezTo>
                  <a:pt x="10446" y="706"/>
                  <a:pt x="10452" y="700"/>
                  <a:pt x="10452" y="700"/>
                </a:cubicBezTo>
                <a:cubicBezTo>
                  <a:pt x="10375" y="700"/>
                  <a:pt x="10375" y="700"/>
                  <a:pt x="10375" y="700"/>
                </a:cubicBezTo>
                <a:cubicBezTo>
                  <a:pt x="10375" y="682"/>
                  <a:pt x="10381" y="664"/>
                  <a:pt x="10369" y="652"/>
                </a:cubicBezTo>
                <a:cubicBezTo>
                  <a:pt x="10363" y="652"/>
                  <a:pt x="10363" y="652"/>
                  <a:pt x="10357" y="652"/>
                </a:cubicBezTo>
                <a:cubicBezTo>
                  <a:pt x="10351" y="652"/>
                  <a:pt x="10351" y="646"/>
                  <a:pt x="10345" y="646"/>
                </a:cubicBezTo>
                <a:cubicBezTo>
                  <a:pt x="10345" y="646"/>
                  <a:pt x="10339" y="640"/>
                  <a:pt x="10339" y="634"/>
                </a:cubicBezTo>
                <a:lnTo>
                  <a:pt x="10339" y="623"/>
                </a:lnTo>
                <a:cubicBezTo>
                  <a:pt x="10327" y="617"/>
                  <a:pt x="10322" y="617"/>
                  <a:pt x="10310" y="617"/>
                </a:cubicBezTo>
                <a:cubicBezTo>
                  <a:pt x="10310" y="617"/>
                  <a:pt x="10304" y="617"/>
                  <a:pt x="10298" y="617"/>
                </a:cubicBezTo>
                <a:cubicBezTo>
                  <a:pt x="10292" y="617"/>
                  <a:pt x="10292" y="611"/>
                  <a:pt x="10286" y="611"/>
                </a:cubicBezTo>
                <a:cubicBezTo>
                  <a:pt x="10280" y="605"/>
                  <a:pt x="10286" y="593"/>
                  <a:pt x="10274" y="587"/>
                </a:cubicBezTo>
                <a:cubicBezTo>
                  <a:pt x="10274" y="587"/>
                  <a:pt x="10268" y="587"/>
                  <a:pt x="10268" y="581"/>
                </a:cubicBezTo>
                <a:cubicBezTo>
                  <a:pt x="10262" y="581"/>
                  <a:pt x="10256" y="581"/>
                  <a:pt x="10256" y="581"/>
                </a:cubicBezTo>
                <a:cubicBezTo>
                  <a:pt x="10250" y="581"/>
                  <a:pt x="10245" y="581"/>
                  <a:pt x="10245" y="581"/>
                </a:cubicBezTo>
                <a:cubicBezTo>
                  <a:pt x="10233" y="587"/>
                  <a:pt x="10233" y="593"/>
                  <a:pt x="10227" y="593"/>
                </a:cubicBezTo>
                <a:cubicBezTo>
                  <a:pt x="10215" y="593"/>
                  <a:pt x="10209" y="593"/>
                  <a:pt x="10203" y="587"/>
                </a:cubicBezTo>
                <a:cubicBezTo>
                  <a:pt x="10197" y="587"/>
                  <a:pt x="10197" y="593"/>
                  <a:pt x="10191" y="587"/>
                </a:cubicBezTo>
                <a:cubicBezTo>
                  <a:pt x="10185" y="587"/>
                  <a:pt x="10185" y="581"/>
                  <a:pt x="10179" y="581"/>
                </a:cubicBezTo>
                <a:cubicBezTo>
                  <a:pt x="10179" y="545"/>
                  <a:pt x="10179" y="545"/>
                  <a:pt x="10179" y="545"/>
                </a:cubicBezTo>
                <a:lnTo>
                  <a:pt x="10185" y="552"/>
                </a:lnTo>
                <a:cubicBezTo>
                  <a:pt x="10179" y="552"/>
                  <a:pt x="10173" y="552"/>
                  <a:pt x="10167" y="552"/>
                </a:cubicBezTo>
                <a:cubicBezTo>
                  <a:pt x="10161" y="552"/>
                  <a:pt x="10156" y="552"/>
                  <a:pt x="10150" y="552"/>
                </a:cubicBezTo>
                <a:cubicBezTo>
                  <a:pt x="10144" y="552"/>
                  <a:pt x="10144" y="552"/>
                  <a:pt x="10138" y="545"/>
                </a:cubicBezTo>
                <a:cubicBezTo>
                  <a:pt x="10138" y="545"/>
                  <a:pt x="10138" y="540"/>
                  <a:pt x="10138" y="534"/>
                </a:cubicBezTo>
                <a:cubicBezTo>
                  <a:pt x="10144" y="528"/>
                  <a:pt x="10156" y="522"/>
                  <a:pt x="10156" y="510"/>
                </a:cubicBezTo>
                <a:cubicBezTo>
                  <a:pt x="10156" y="510"/>
                  <a:pt x="10156" y="504"/>
                  <a:pt x="10156" y="498"/>
                </a:cubicBezTo>
                <a:cubicBezTo>
                  <a:pt x="10055" y="486"/>
                  <a:pt x="10055" y="486"/>
                  <a:pt x="10055" y="486"/>
                </a:cubicBezTo>
                <a:cubicBezTo>
                  <a:pt x="10055" y="486"/>
                  <a:pt x="10049" y="480"/>
                  <a:pt x="10043" y="486"/>
                </a:cubicBezTo>
                <a:cubicBezTo>
                  <a:pt x="10037" y="486"/>
                  <a:pt x="10037" y="492"/>
                  <a:pt x="10037" y="492"/>
                </a:cubicBezTo>
                <a:cubicBezTo>
                  <a:pt x="10031" y="504"/>
                  <a:pt x="10031" y="510"/>
                  <a:pt x="10031" y="516"/>
                </a:cubicBezTo>
                <a:cubicBezTo>
                  <a:pt x="10031" y="528"/>
                  <a:pt x="10031" y="528"/>
                  <a:pt x="10031" y="528"/>
                </a:cubicBezTo>
                <a:cubicBezTo>
                  <a:pt x="10031" y="534"/>
                  <a:pt x="10031" y="540"/>
                  <a:pt x="10031" y="540"/>
                </a:cubicBezTo>
                <a:cubicBezTo>
                  <a:pt x="10031" y="545"/>
                  <a:pt x="10037" y="552"/>
                  <a:pt x="10037" y="557"/>
                </a:cubicBezTo>
                <a:cubicBezTo>
                  <a:pt x="10037" y="569"/>
                  <a:pt x="10037" y="569"/>
                  <a:pt x="10031" y="575"/>
                </a:cubicBezTo>
                <a:cubicBezTo>
                  <a:pt x="10025" y="581"/>
                  <a:pt x="10019" y="587"/>
                  <a:pt x="10013" y="587"/>
                </a:cubicBezTo>
                <a:cubicBezTo>
                  <a:pt x="10007" y="587"/>
                  <a:pt x="10001" y="587"/>
                  <a:pt x="9995" y="581"/>
                </a:cubicBezTo>
                <a:cubicBezTo>
                  <a:pt x="9990" y="575"/>
                  <a:pt x="9990" y="563"/>
                  <a:pt x="9990" y="557"/>
                </a:cubicBezTo>
                <a:cubicBezTo>
                  <a:pt x="9990" y="545"/>
                  <a:pt x="9990" y="545"/>
                  <a:pt x="9990" y="545"/>
                </a:cubicBezTo>
                <a:cubicBezTo>
                  <a:pt x="9990" y="540"/>
                  <a:pt x="9983" y="534"/>
                  <a:pt x="9983" y="534"/>
                </a:cubicBezTo>
                <a:cubicBezTo>
                  <a:pt x="9983" y="522"/>
                  <a:pt x="9983" y="522"/>
                  <a:pt x="9983" y="522"/>
                </a:cubicBezTo>
                <a:cubicBezTo>
                  <a:pt x="9983" y="510"/>
                  <a:pt x="9983" y="510"/>
                  <a:pt x="9983" y="498"/>
                </a:cubicBezTo>
                <a:cubicBezTo>
                  <a:pt x="9960" y="498"/>
                  <a:pt x="9960" y="498"/>
                  <a:pt x="9960" y="498"/>
                </a:cubicBezTo>
                <a:cubicBezTo>
                  <a:pt x="9954" y="504"/>
                  <a:pt x="9942" y="504"/>
                  <a:pt x="9936" y="510"/>
                </a:cubicBezTo>
                <a:cubicBezTo>
                  <a:pt x="9936" y="510"/>
                  <a:pt x="9936" y="516"/>
                  <a:pt x="9930" y="522"/>
                </a:cubicBezTo>
                <a:cubicBezTo>
                  <a:pt x="9930" y="522"/>
                  <a:pt x="9924" y="528"/>
                  <a:pt x="9918" y="528"/>
                </a:cubicBezTo>
                <a:cubicBezTo>
                  <a:pt x="9918" y="534"/>
                  <a:pt x="9912" y="540"/>
                  <a:pt x="9906" y="540"/>
                </a:cubicBezTo>
                <a:cubicBezTo>
                  <a:pt x="9871" y="540"/>
                  <a:pt x="9871" y="540"/>
                  <a:pt x="9871" y="540"/>
                </a:cubicBezTo>
                <a:cubicBezTo>
                  <a:pt x="9871" y="516"/>
                  <a:pt x="9871" y="516"/>
                  <a:pt x="9871" y="516"/>
                </a:cubicBezTo>
                <a:cubicBezTo>
                  <a:pt x="9877" y="516"/>
                  <a:pt x="9871" y="510"/>
                  <a:pt x="9877" y="504"/>
                </a:cubicBezTo>
                <a:cubicBezTo>
                  <a:pt x="9883" y="504"/>
                  <a:pt x="9883" y="510"/>
                  <a:pt x="9889" y="504"/>
                </a:cubicBezTo>
                <a:cubicBezTo>
                  <a:pt x="9895" y="504"/>
                  <a:pt x="9895" y="498"/>
                  <a:pt x="9901" y="498"/>
                </a:cubicBezTo>
                <a:cubicBezTo>
                  <a:pt x="9895" y="486"/>
                  <a:pt x="9895" y="486"/>
                  <a:pt x="9895" y="486"/>
                </a:cubicBezTo>
                <a:cubicBezTo>
                  <a:pt x="9895" y="486"/>
                  <a:pt x="9889" y="486"/>
                  <a:pt x="9883" y="486"/>
                </a:cubicBezTo>
                <a:lnTo>
                  <a:pt x="9877" y="492"/>
                </a:lnTo>
                <a:cubicBezTo>
                  <a:pt x="9871" y="498"/>
                  <a:pt x="9865" y="498"/>
                  <a:pt x="9865" y="498"/>
                </a:cubicBezTo>
                <a:cubicBezTo>
                  <a:pt x="9859" y="504"/>
                  <a:pt x="9859" y="510"/>
                  <a:pt x="9859" y="510"/>
                </a:cubicBezTo>
                <a:cubicBezTo>
                  <a:pt x="9783" y="510"/>
                  <a:pt x="9783" y="510"/>
                  <a:pt x="9783" y="510"/>
                </a:cubicBezTo>
                <a:cubicBezTo>
                  <a:pt x="9777" y="510"/>
                  <a:pt x="9777" y="516"/>
                  <a:pt x="9771" y="516"/>
                </a:cubicBezTo>
                <a:cubicBezTo>
                  <a:pt x="9765" y="516"/>
                  <a:pt x="9753" y="516"/>
                  <a:pt x="9747" y="516"/>
                </a:cubicBezTo>
                <a:cubicBezTo>
                  <a:pt x="9741" y="516"/>
                  <a:pt x="9741" y="522"/>
                  <a:pt x="9736" y="522"/>
                </a:cubicBezTo>
                <a:cubicBezTo>
                  <a:pt x="9736" y="534"/>
                  <a:pt x="9736" y="540"/>
                  <a:pt x="9736" y="545"/>
                </a:cubicBezTo>
                <a:cubicBezTo>
                  <a:pt x="9741" y="552"/>
                  <a:pt x="9747" y="552"/>
                  <a:pt x="9747" y="557"/>
                </a:cubicBezTo>
                <a:cubicBezTo>
                  <a:pt x="9753" y="563"/>
                  <a:pt x="9753" y="569"/>
                  <a:pt x="9759" y="569"/>
                </a:cubicBezTo>
                <a:cubicBezTo>
                  <a:pt x="9771" y="569"/>
                  <a:pt x="9777" y="569"/>
                  <a:pt x="9795" y="569"/>
                </a:cubicBezTo>
                <a:cubicBezTo>
                  <a:pt x="9795" y="569"/>
                  <a:pt x="9800" y="569"/>
                  <a:pt x="9806" y="569"/>
                </a:cubicBezTo>
                <a:cubicBezTo>
                  <a:pt x="9806" y="575"/>
                  <a:pt x="9806" y="581"/>
                  <a:pt x="9806" y="581"/>
                </a:cubicBezTo>
                <a:cubicBezTo>
                  <a:pt x="9800" y="587"/>
                  <a:pt x="9800" y="593"/>
                  <a:pt x="9800" y="593"/>
                </a:cubicBezTo>
                <a:cubicBezTo>
                  <a:pt x="9800" y="599"/>
                  <a:pt x="9789" y="599"/>
                  <a:pt x="9789" y="605"/>
                </a:cubicBezTo>
                <a:cubicBezTo>
                  <a:pt x="9789" y="611"/>
                  <a:pt x="9789" y="617"/>
                  <a:pt x="9795" y="623"/>
                </a:cubicBezTo>
                <a:cubicBezTo>
                  <a:pt x="9795" y="623"/>
                  <a:pt x="9800" y="623"/>
                  <a:pt x="9806" y="629"/>
                </a:cubicBezTo>
                <a:cubicBezTo>
                  <a:pt x="9806" y="634"/>
                  <a:pt x="9806" y="640"/>
                  <a:pt x="9806" y="646"/>
                </a:cubicBezTo>
                <a:cubicBezTo>
                  <a:pt x="9806" y="652"/>
                  <a:pt x="9806" y="658"/>
                  <a:pt x="9800" y="664"/>
                </a:cubicBezTo>
                <a:cubicBezTo>
                  <a:pt x="9795" y="664"/>
                  <a:pt x="9795" y="664"/>
                  <a:pt x="9789" y="658"/>
                </a:cubicBezTo>
                <a:cubicBezTo>
                  <a:pt x="9789" y="658"/>
                  <a:pt x="9783" y="658"/>
                  <a:pt x="9777" y="652"/>
                </a:cubicBezTo>
                <a:lnTo>
                  <a:pt x="9777" y="646"/>
                </a:lnTo>
                <a:cubicBezTo>
                  <a:pt x="9771" y="640"/>
                  <a:pt x="9771" y="634"/>
                  <a:pt x="9771" y="629"/>
                </a:cubicBezTo>
                <a:cubicBezTo>
                  <a:pt x="9765" y="629"/>
                  <a:pt x="9765" y="623"/>
                  <a:pt x="9759" y="623"/>
                </a:cubicBezTo>
                <a:cubicBezTo>
                  <a:pt x="9753" y="617"/>
                  <a:pt x="9753" y="617"/>
                  <a:pt x="9747" y="617"/>
                </a:cubicBezTo>
                <a:cubicBezTo>
                  <a:pt x="9741" y="611"/>
                  <a:pt x="9741" y="617"/>
                  <a:pt x="9736" y="617"/>
                </a:cubicBezTo>
                <a:cubicBezTo>
                  <a:pt x="9741" y="623"/>
                  <a:pt x="9747" y="629"/>
                  <a:pt x="9747" y="640"/>
                </a:cubicBezTo>
                <a:lnTo>
                  <a:pt x="9747" y="646"/>
                </a:lnTo>
                <a:cubicBezTo>
                  <a:pt x="9747" y="652"/>
                  <a:pt x="9747" y="658"/>
                  <a:pt x="9747" y="658"/>
                </a:cubicBezTo>
                <a:cubicBezTo>
                  <a:pt x="9753" y="664"/>
                  <a:pt x="9759" y="670"/>
                  <a:pt x="9759" y="670"/>
                </a:cubicBezTo>
                <a:cubicBezTo>
                  <a:pt x="9765" y="676"/>
                  <a:pt x="9765" y="682"/>
                  <a:pt x="9771" y="682"/>
                </a:cubicBezTo>
                <a:cubicBezTo>
                  <a:pt x="9783" y="688"/>
                  <a:pt x="9789" y="694"/>
                  <a:pt x="9800" y="694"/>
                </a:cubicBezTo>
                <a:cubicBezTo>
                  <a:pt x="9806" y="694"/>
                  <a:pt x="9806" y="688"/>
                  <a:pt x="9812" y="688"/>
                </a:cubicBezTo>
                <a:cubicBezTo>
                  <a:pt x="9812" y="682"/>
                  <a:pt x="9806" y="676"/>
                  <a:pt x="9806" y="664"/>
                </a:cubicBezTo>
                <a:cubicBezTo>
                  <a:pt x="9806" y="664"/>
                  <a:pt x="9812" y="658"/>
                  <a:pt x="9812" y="652"/>
                </a:cubicBezTo>
                <a:cubicBezTo>
                  <a:pt x="9818" y="658"/>
                  <a:pt x="9829" y="652"/>
                  <a:pt x="9835" y="658"/>
                </a:cubicBezTo>
                <a:cubicBezTo>
                  <a:pt x="9841" y="664"/>
                  <a:pt x="9835" y="676"/>
                  <a:pt x="9841" y="682"/>
                </a:cubicBezTo>
                <a:cubicBezTo>
                  <a:pt x="9847" y="688"/>
                  <a:pt x="9847" y="688"/>
                  <a:pt x="9853" y="688"/>
                </a:cubicBezTo>
                <a:cubicBezTo>
                  <a:pt x="9859" y="694"/>
                  <a:pt x="9859" y="694"/>
                  <a:pt x="9865" y="694"/>
                </a:cubicBezTo>
                <a:cubicBezTo>
                  <a:pt x="9871" y="700"/>
                  <a:pt x="9883" y="694"/>
                  <a:pt x="9889" y="694"/>
                </a:cubicBezTo>
                <a:cubicBezTo>
                  <a:pt x="9901" y="694"/>
                  <a:pt x="9901" y="694"/>
                  <a:pt x="9901" y="694"/>
                </a:cubicBezTo>
                <a:cubicBezTo>
                  <a:pt x="9906" y="694"/>
                  <a:pt x="9906" y="700"/>
                  <a:pt x="9912" y="694"/>
                </a:cubicBezTo>
                <a:cubicBezTo>
                  <a:pt x="9918" y="694"/>
                  <a:pt x="9918" y="688"/>
                  <a:pt x="9918" y="682"/>
                </a:cubicBezTo>
                <a:cubicBezTo>
                  <a:pt x="9924" y="682"/>
                  <a:pt x="9918" y="676"/>
                  <a:pt x="9918" y="670"/>
                </a:cubicBezTo>
                <a:cubicBezTo>
                  <a:pt x="9924" y="670"/>
                  <a:pt x="9924" y="664"/>
                  <a:pt x="9930" y="658"/>
                </a:cubicBezTo>
                <a:cubicBezTo>
                  <a:pt x="9930" y="658"/>
                  <a:pt x="9936" y="664"/>
                  <a:pt x="9942" y="658"/>
                </a:cubicBezTo>
                <a:cubicBezTo>
                  <a:pt x="9942" y="658"/>
                  <a:pt x="9948" y="658"/>
                  <a:pt x="9954" y="652"/>
                </a:cubicBezTo>
                <a:cubicBezTo>
                  <a:pt x="9948" y="652"/>
                  <a:pt x="9948" y="646"/>
                  <a:pt x="9948" y="646"/>
                </a:cubicBezTo>
                <a:cubicBezTo>
                  <a:pt x="9948" y="629"/>
                  <a:pt x="9948" y="629"/>
                  <a:pt x="9948" y="629"/>
                </a:cubicBezTo>
                <a:cubicBezTo>
                  <a:pt x="9972" y="623"/>
                  <a:pt x="9972" y="623"/>
                  <a:pt x="9972" y="623"/>
                </a:cubicBezTo>
                <a:cubicBezTo>
                  <a:pt x="9972" y="629"/>
                  <a:pt x="9983" y="629"/>
                  <a:pt x="9983" y="634"/>
                </a:cubicBezTo>
                <a:cubicBezTo>
                  <a:pt x="9983" y="634"/>
                  <a:pt x="9983" y="640"/>
                  <a:pt x="9983" y="646"/>
                </a:cubicBezTo>
                <a:cubicBezTo>
                  <a:pt x="9983" y="652"/>
                  <a:pt x="9983" y="658"/>
                  <a:pt x="9983" y="664"/>
                </a:cubicBezTo>
                <a:cubicBezTo>
                  <a:pt x="10031" y="664"/>
                  <a:pt x="10031" y="664"/>
                  <a:pt x="10031" y="664"/>
                </a:cubicBezTo>
                <a:cubicBezTo>
                  <a:pt x="10049" y="646"/>
                  <a:pt x="10049" y="646"/>
                  <a:pt x="10049" y="646"/>
                </a:cubicBezTo>
                <a:cubicBezTo>
                  <a:pt x="10061" y="658"/>
                  <a:pt x="10061" y="658"/>
                  <a:pt x="10061" y="658"/>
                </a:cubicBezTo>
                <a:cubicBezTo>
                  <a:pt x="10061" y="670"/>
                  <a:pt x="10061" y="676"/>
                  <a:pt x="10061" y="682"/>
                </a:cubicBezTo>
                <a:close/>
                <a:moveTo>
                  <a:pt x="17122" y="2532"/>
                </a:moveTo>
                <a:lnTo>
                  <a:pt x="17122" y="2532"/>
                </a:lnTo>
                <a:cubicBezTo>
                  <a:pt x="17134" y="2532"/>
                  <a:pt x="17134" y="2532"/>
                  <a:pt x="17140" y="2526"/>
                </a:cubicBezTo>
                <a:cubicBezTo>
                  <a:pt x="17146" y="2526"/>
                  <a:pt x="17152" y="2520"/>
                  <a:pt x="17152" y="2520"/>
                </a:cubicBezTo>
                <a:cubicBezTo>
                  <a:pt x="17294" y="2520"/>
                  <a:pt x="17294" y="2520"/>
                  <a:pt x="17294" y="2520"/>
                </a:cubicBezTo>
                <a:cubicBezTo>
                  <a:pt x="17294" y="2496"/>
                  <a:pt x="17294" y="2496"/>
                  <a:pt x="17294" y="2496"/>
                </a:cubicBezTo>
                <a:cubicBezTo>
                  <a:pt x="17300" y="2490"/>
                  <a:pt x="17294" y="2478"/>
                  <a:pt x="17300" y="2473"/>
                </a:cubicBezTo>
                <a:cubicBezTo>
                  <a:pt x="17306" y="2466"/>
                  <a:pt x="17312" y="2466"/>
                  <a:pt x="17312" y="2466"/>
                </a:cubicBezTo>
                <a:cubicBezTo>
                  <a:pt x="17318" y="2466"/>
                  <a:pt x="17324" y="2473"/>
                  <a:pt x="17330" y="2478"/>
                </a:cubicBezTo>
                <a:cubicBezTo>
                  <a:pt x="17336" y="2478"/>
                  <a:pt x="17336" y="2484"/>
                  <a:pt x="17348" y="2484"/>
                </a:cubicBezTo>
                <a:cubicBezTo>
                  <a:pt x="17353" y="2484"/>
                  <a:pt x="17359" y="2478"/>
                  <a:pt x="17365" y="2478"/>
                </a:cubicBezTo>
                <a:cubicBezTo>
                  <a:pt x="17377" y="2478"/>
                  <a:pt x="17377" y="2484"/>
                  <a:pt x="17383" y="2484"/>
                </a:cubicBezTo>
                <a:cubicBezTo>
                  <a:pt x="17389" y="2490"/>
                  <a:pt x="17389" y="2496"/>
                  <a:pt x="17395" y="2496"/>
                </a:cubicBezTo>
                <a:cubicBezTo>
                  <a:pt x="17401" y="2496"/>
                  <a:pt x="17407" y="2496"/>
                  <a:pt x="17407" y="2496"/>
                </a:cubicBezTo>
                <a:cubicBezTo>
                  <a:pt x="17413" y="2502"/>
                  <a:pt x="17413" y="2508"/>
                  <a:pt x="17419" y="2508"/>
                </a:cubicBezTo>
                <a:cubicBezTo>
                  <a:pt x="17419" y="2514"/>
                  <a:pt x="17419" y="2514"/>
                  <a:pt x="17419" y="2520"/>
                </a:cubicBezTo>
                <a:cubicBezTo>
                  <a:pt x="17413" y="2526"/>
                  <a:pt x="17407" y="2526"/>
                  <a:pt x="17407" y="2532"/>
                </a:cubicBezTo>
                <a:cubicBezTo>
                  <a:pt x="17407" y="2538"/>
                  <a:pt x="17407" y="2544"/>
                  <a:pt x="17413" y="2550"/>
                </a:cubicBezTo>
                <a:cubicBezTo>
                  <a:pt x="17413" y="2555"/>
                  <a:pt x="17419" y="2555"/>
                  <a:pt x="17425" y="2555"/>
                </a:cubicBezTo>
                <a:cubicBezTo>
                  <a:pt x="17478" y="2555"/>
                  <a:pt x="17478" y="2555"/>
                  <a:pt x="17478" y="2555"/>
                </a:cubicBezTo>
                <a:cubicBezTo>
                  <a:pt x="17490" y="2555"/>
                  <a:pt x="17496" y="2544"/>
                  <a:pt x="17502" y="2538"/>
                </a:cubicBezTo>
                <a:cubicBezTo>
                  <a:pt x="17508" y="2532"/>
                  <a:pt x="17508" y="2532"/>
                  <a:pt x="17508" y="2526"/>
                </a:cubicBezTo>
                <a:cubicBezTo>
                  <a:pt x="17514" y="2520"/>
                  <a:pt x="17514" y="2514"/>
                  <a:pt x="17519" y="2514"/>
                </a:cubicBezTo>
                <a:cubicBezTo>
                  <a:pt x="17537" y="2514"/>
                  <a:pt x="17537" y="2526"/>
                  <a:pt x="17549" y="2538"/>
                </a:cubicBezTo>
                <a:cubicBezTo>
                  <a:pt x="17555" y="2544"/>
                  <a:pt x="17561" y="2544"/>
                  <a:pt x="17561" y="2550"/>
                </a:cubicBezTo>
                <a:cubicBezTo>
                  <a:pt x="17561" y="2544"/>
                  <a:pt x="17561" y="2538"/>
                  <a:pt x="17561" y="2538"/>
                </a:cubicBezTo>
                <a:cubicBezTo>
                  <a:pt x="17561" y="2532"/>
                  <a:pt x="17567" y="2532"/>
                  <a:pt x="17567" y="2526"/>
                </a:cubicBezTo>
                <a:cubicBezTo>
                  <a:pt x="17573" y="2526"/>
                  <a:pt x="17573" y="2526"/>
                  <a:pt x="17579" y="2526"/>
                </a:cubicBezTo>
                <a:cubicBezTo>
                  <a:pt x="17585" y="2532"/>
                  <a:pt x="17585" y="2538"/>
                  <a:pt x="17591" y="2538"/>
                </a:cubicBezTo>
                <a:cubicBezTo>
                  <a:pt x="17626" y="2538"/>
                  <a:pt x="17626" y="2538"/>
                  <a:pt x="17626" y="2538"/>
                </a:cubicBezTo>
                <a:cubicBezTo>
                  <a:pt x="17626" y="2532"/>
                  <a:pt x="17626" y="2526"/>
                  <a:pt x="17626" y="2526"/>
                </a:cubicBezTo>
                <a:cubicBezTo>
                  <a:pt x="17620" y="2520"/>
                  <a:pt x="17620" y="2520"/>
                  <a:pt x="17614" y="2514"/>
                </a:cubicBezTo>
                <a:cubicBezTo>
                  <a:pt x="17614" y="2508"/>
                  <a:pt x="17614" y="2508"/>
                  <a:pt x="17614" y="2502"/>
                </a:cubicBezTo>
                <a:cubicBezTo>
                  <a:pt x="17603" y="2502"/>
                  <a:pt x="17597" y="2502"/>
                  <a:pt x="17591" y="2502"/>
                </a:cubicBezTo>
                <a:cubicBezTo>
                  <a:pt x="17585" y="2502"/>
                  <a:pt x="17585" y="2502"/>
                  <a:pt x="17579" y="2502"/>
                </a:cubicBezTo>
                <a:cubicBezTo>
                  <a:pt x="17579" y="2473"/>
                  <a:pt x="17579" y="2473"/>
                  <a:pt x="17579" y="2473"/>
                </a:cubicBezTo>
                <a:cubicBezTo>
                  <a:pt x="17579" y="2461"/>
                  <a:pt x="17591" y="2461"/>
                  <a:pt x="17597" y="2455"/>
                </a:cubicBezTo>
                <a:cubicBezTo>
                  <a:pt x="17603" y="2449"/>
                  <a:pt x="17603" y="2455"/>
                  <a:pt x="17608" y="2455"/>
                </a:cubicBezTo>
                <a:cubicBezTo>
                  <a:pt x="17614" y="2449"/>
                  <a:pt x="17614" y="2449"/>
                  <a:pt x="17614" y="2443"/>
                </a:cubicBezTo>
                <a:cubicBezTo>
                  <a:pt x="17620" y="2437"/>
                  <a:pt x="17620" y="2437"/>
                  <a:pt x="17620" y="2431"/>
                </a:cubicBezTo>
                <a:cubicBezTo>
                  <a:pt x="17626" y="2425"/>
                  <a:pt x="17626" y="2425"/>
                  <a:pt x="17632" y="2419"/>
                </a:cubicBezTo>
                <a:cubicBezTo>
                  <a:pt x="17632" y="2413"/>
                  <a:pt x="17638" y="2413"/>
                  <a:pt x="17638" y="2407"/>
                </a:cubicBezTo>
                <a:cubicBezTo>
                  <a:pt x="17644" y="2401"/>
                  <a:pt x="17644" y="2395"/>
                  <a:pt x="17650" y="2395"/>
                </a:cubicBezTo>
                <a:cubicBezTo>
                  <a:pt x="17656" y="2395"/>
                  <a:pt x="17656" y="2395"/>
                  <a:pt x="17662" y="2395"/>
                </a:cubicBezTo>
                <a:cubicBezTo>
                  <a:pt x="17674" y="2389"/>
                  <a:pt x="17674" y="2389"/>
                  <a:pt x="17674" y="2389"/>
                </a:cubicBezTo>
                <a:cubicBezTo>
                  <a:pt x="17680" y="2389"/>
                  <a:pt x="17680" y="2384"/>
                  <a:pt x="17680" y="2378"/>
                </a:cubicBezTo>
                <a:cubicBezTo>
                  <a:pt x="17691" y="2366"/>
                  <a:pt x="17697" y="2360"/>
                  <a:pt x="17703" y="2348"/>
                </a:cubicBezTo>
                <a:cubicBezTo>
                  <a:pt x="17715" y="2336"/>
                  <a:pt x="17721" y="2324"/>
                  <a:pt x="17739" y="2318"/>
                </a:cubicBezTo>
                <a:cubicBezTo>
                  <a:pt x="17745" y="2307"/>
                  <a:pt x="17751" y="2307"/>
                  <a:pt x="17763" y="2307"/>
                </a:cubicBezTo>
                <a:cubicBezTo>
                  <a:pt x="17769" y="2307"/>
                  <a:pt x="17774" y="2307"/>
                  <a:pt x="17780" y="2307"/>
                </a:cubicBezTo>
                <a:cubicBezTo>
                  <a:pt x="17786" y="2307"/>
                  <a:pt x="17792" y="2312"/>
                  <a:pt x="17798" y="2312"/>
                </a:cubicBezTo>
                <a:cubicBezTo>
                  <a:pt x="17804" y="2312"/>
                  <a:pt x="17804" y="2312"/>
                  <a:pt x="17804" y="2312"/>
                </a:cubicBezTo>
                <a:cubicBezTo>
                  <a:pt x="17810" y="2312"/>
                  <a:pt x="17810" y="2312"/>
                  <a:pt x="17816" y="2307"/>
                </a:cubicBezTo>
                <a:cubicBezTo>
                  <a:pt x="17822" y="2307"/>
                  <a:pt x="17822" y="2295"/>
                  <a:pt x="17828" y="2295"/>
                </a:cubicBezTo>
                <a:cubicBezTo>
                  <a:pt x="17834" y="2295"/>
                  <a:pt x="17834" y="2295"/>
                  <a:pt x="17834" y="2295"/>
                </a:cubicBezTo>
                <a:cubicBezTo>
                  <a:pt x="17840" y="2295"/>
                  <a:pt x="17840" y="2307"/>
                  <a:pt x="17840" y="2307"/>
                </a:cubicBezTo>
                <a:cubicBezTo>
                  <a:pt x="17846" y="2312"/>
                  <a:pt x="17846" y="2318"/>
                  <a:pt x="17851" y="2318"/>
                </a:cubicBezTo>
                <a:cubicBezTo>
                  <a:pt x="17851" y="2318"/>
                  <a:pt x="17858" y="2324"/>
                  <a:pt x="17863" y="2324"/>
                </a:cubicBezTo>
                <a:cubicBezTo>
                  <a:pt x="17863" y="2324"/>
                  <a:pt x="17869" y="2324"/>
                  <a:pt x="17875" y="2324"/>
                </a:cubicBezTo>
                <a:cubicBezTo>
                  <a:pt x="17875" y="2324"/>
                  <a:pt x="17881" y="2330"/>
                  <a:pt x="17887" y="2330"/>
                </a:cubicBezTo>
                <a:cubicBezTo>
                  <a:pt x="17881" y="2336"/>
                  <a:pt x="17875" y="2342"/>
                  <a:pt x="17875" y="2348"/>
                </a:cubicBezTo>
                <a:cubicBezTo>
                  <a:pt x="17875" y="2354"/>
                  <a:pt x="17875" y="2354"/>
                  <a:pt x="17875" y="2354"/>
                </a:cubicBezTo>
                <a:cubicBezTo>
                  <a:pt x="17875" y="2360"/>
                  <a:pt x="17875" y="2360"/>
                  <a:pt x="17881" y="2366"/>
                </a:cubicBezTo>
                <a:cubicBezTo>
                  <a:pt x="17881" y="2366"/>
                  <a:pt x="17887" y="2366"/>
                  <a:pt x="17893" y="2372"/>
                </a:cubicBezTo>
                <a:cubicBezTo>
                  <a:pt x="17893" y="2372"/>
                  <a:pt x="17893" y="2378"/>
                  <a:pt x="17893" y="2384"/>
                </a:cubicBezTo>
                <a:cubicBezTo>
                  <a:pt x="17893" y="2389"/>
                  <a:pt x="17893" y="2395"/>
                  <a:pt x="17893" y="2407"/>
                </a:cubicBezTo>
                <a:cubicBezTo>
                  <a:pt x="17905" y="2407"/>
                  <a:pt x="17905" y="2407"/>
                  <a:pt x="17905" y="2407"/>
                </a:cubicBezTo>
                <a:cubicBezTo>
                  <a:pt x="17911" y="2407"/>
                  <a:pt x="17917" y="2407"/>
                  <a:pt x="17917" y="2401"/>
                </a:cubicBezTo>
                <a:cubicBezTo>
                  <a:pt x="17923" y="2395"/>
                  <a:pt x="17923" y="2395"/>
                  <a:pt x="17929" y="2389"/>
                </a:cubicBezTo>
                <a:cubicBezTo>
                  <a:pt x="17935" y="2384"/>
                  <a:pt x="17940" y="2378"/>
                  <a:pt x="17952" y="2372"/>
                </a:cubicBezTo>
                <a:cubicBezTo>
                  <a:pt x="17958" y="2372"/>
                  <a:pt x="17958" y="2372"/>
                  <a:pt x="17964" y="2372"/>
                </a:cubicBezTo>
                <a:cubicBezTo>
                  <a:pt x="17970" y="2366"/>
                  <a:pt x="17970" y="2366"/>
                  <a:pt x="17976" y="2360"/>
                </a:cubicBezTo>
                <a:cubicBezTo>
                  <a:pt x="17982" y="2360"/>
                  <a:pt x="17982" y="2354"/>
                  <a:pt x="17982" y="2348"/>
                </a:cubicBezTo>
                <a:cubicBezTo>
                  <a:pt x="17988" y="2348"/>
                  <a:pt x="17994" y="2342"/>
                  <a:pt x="17994" y="2342"/>
                </a:cubicBezTo>
                <a:cubicBezTo>
                  <a:pt x="18000" y="2336"/>
                  <a:pt x="18000" y="2330"/>
                  <a:pt x="18006" y="2330"/>
                </a:cubicBezTo>
                <a:cubicBezTo>
                  <a:pt x="18012" y="2324"/>
                  <a:pt x="18017" y="2324"/>
                  <a:pt x="18029" y="2324"/>
                </a:cubicBezTo>
                <a:cubicBezTo>
                  <a:pt x="18029" y="2324"/>
                  <a:pt x="18035" y="2324"/>
                  <a:pt x="18041" y="2324"/>
                </a:cubicBezTo>
                <a:cubicBezTo>
                  <a:pt x="18041" y="2324"/>
                  <a:pt x="18041" y="2318"/>
                  <a:pt x="18047" y="2312"/>
                </a:cubicBezTo>
                <a:cubicBezTo>
                  <a:pt x="18047" y="2312"/>
                  <a:pt x="18047" y="2307"/>
                  <a:pt x="18047" y="2300"/>
                </a:cubicBezTo>
                <a:cubicBezTo>
                  <a:pt x="18053" y="2300"/>
                  <a:pt x="18053" y="2295"/>
                  <a:pt x="18053" y="2289"/>
                </a:cubicBezTo>
                <a:cubicBezTo>
                  <a:pt x="18059" y="2283"/>
                  <a:pt x="18053" y="2277"/>
                  <a:pt x="18053" y="2265"/>
                </a:cubicBezTo>
                <a:cubicBezTo>
                  <a:pt x="18059" y="2259"/>
                  <a:pt x="18059" y="2253"/>
                  <a:pt x="18059" y="2247"/>
                </a:cubicBezTo>
                <a:cubicBezTo>
                  <a:pt x="18071" y="2247"/>
                  <a:pt x="18077" y="2247"/>
                  <a:pt x="18083" y="2247"/>
                </a:cubicBezTo>
                <a:cubicBezTo>
                  <a:pt x="18095" y="2241"/>
                  <a:pt x="18101" y="2235"/>
                  <a:pt x="18106" y="2235"/>
                </a:cubicBezTo>
                <a:cubicBezTo>
                  <a:pt x="18166" y="2235"/>
                  <a:pt x="18166" y="2235"/>
                  <a:pt x="18166" y="2235"/>
                </a:cubicBezTo>
                <a:cubicBezTo>
                  <a:pt x="18166" y="2253"/>
                  <a:pt x="18166" y="2253"/>
                  <a:pt x="18166" y="2253"/>
                </a:cubicBezTo>
                <a:cubicBezTo>
                  <a:pt x="18160" y="2259"/>
                  <a:pt x="18160" y="2259"/>
                  <a:pt x="18154" y="2265"/>
                </a:cubicBezTo>
                <a:cubicBezTo>
                  <a:pt x="18130" y="2271"/>
                  <a:pt x="18130" y="2271"/>
                  <a:pt x="18130" y="2271"/>
                </a:cubicBezTo>
                <a:cubicBezTo>
                  <a:pt x="18124" y="2277"/>
                  <a:pt x="18124" y="2277"/>
                  <a:pt x="18118" y="2277"/>
                </a:cubicBezTo>
                <a:cubicBezTo>
                  <a:pt x="18112" y="2283"/>
                  <a:pt x="18106" y="2283"/>
                  <a:pt x="18106" y="2289"/>
                </a:cubicBezTo>
                <a:cubicBezTo>
                  <a:pt x="18106" y="2295"/>
                  <a:pt x="18101" y="2300"/>
                  <a:pt x="18101" y="2300"/>
                </a:cubicBezTo>
                <a:cubicBezTo>
                  <a:pt x="18101" y="2307"/>
                  <a:pt x="18101" y="2312"/>
                  <a:pt x="18101" y="2312"/>
                </a:cubicBezTo>
                <a:cubicBezTo>
                  <a:pt x="18101" y="2318"/>
                  <a:pt x="18101" y="2324"/>
                  <a:pt x="18101" y="2324"/>
                </a:cubicBezTo>
                <a:cubicBezTo>
                  <a:pt x="18101" y="2330"/>
                  <a:pt x="18095" y="2330"/>
                  <a:pt x="18095" y="2336"/>
                </a:cubicBezTo>
                <a:cubicBezTo>
                  <a:pt x="18095" y="2348"/>
                  <a:pt x="18089" y="2354"/>
                  <a:pt x="18083" y="2360"/>
                </a:cubicBezTo>
                <a:cubicBezTo>
                  <a:pt x="18083" y="2366"/>
                  <a:pt x="18083" y="2372"/>
                  <a:pt x="18083" y="2372"/>
                </a:cubicBezTo>
                <a:cubicBezTo>
                  <a:pt x="18083" y="2378"/>
                  <a:pt x="18083" y="2384"/>
                  <a:pt x="18077" y="2384"/>
                </a:cubicBezTo>
                <a:cubicBezTo>
                  <a:pt x="18077" y="2389"/>
                  <a:pt x="18077" y="2395"/>
                  <a:pt x="18071" y="2395"/>
                </a:cubicBezTo>
                <a:cubicBezTo>
                  <a:pt x="18065" y="2395"/>
                  <a:pt x="18065" y="2395"/>
                  <a:pt x="18059" y="2401"/>
                </a:cubicBezTo>
                <a:cubicBezTo>
                  <a:pt x="18053" y="2401"/>
                  <a:pt x="18047" y="2401"/>
                  <a:pt x="18047" y="2407"/>
                </a:cubicBezTo>
                <a:cubicBezTo>
                  <a:pt x="18041" y="2407"/>
                  <a:pt x="18035" y="2407"/>
                  <a:pt x="18035" y="2407"/>
                </a:cubicBezTo>
                <a:cubicBezTo>
                  <a:pt x="18029" y="2413"/>
                  <a:pt x="18029" y="2413"/>
                  <a:pt x="18029" y="2419"/>
                </a:cubicBezTo>
                <a:cubicBezTo>
                  <a:pt x="18029" y="2425"/>
                  <a:pt x="18029" y="2425"/>
                  <a:pt x="18029" y="2431"/>
                </a:cubicBezTo>
                <a:cubicBezTo>
                  <a:pt x="18024" y="2443"/>
                  <a:pt x="18012" y="2443"/>
                  <a:pt x="18006" y="2449"/>
                </a:cubicBezTo>
                <a:cubicBezTo>
                  <a:pt x="17994" y="2455"/>
                  <a:pt x="17982" y="2466"/>
                  <a:pt x="17970" y="2473"/>
                </a:cubicBezTo>
                <a:cubicBezTo>
                  <a:pt x="17958" y="2484"/>
                  <a:pt x="17946" y="2490"/>
                  <a:pt x="17935" y="2496"/>
                </a:cubicBezTo>
                <a:cubicBezTo>
                  <a:pt x="17917" y="2502"/>
                  <a:pt x="17911" y="2514"/>
                  <a:pt x="17899" y="2520"/>
                </a:cubicBezTo>
                <a:cubicBezTo>
                  <a:pt x="17887" y="2532"/>
                  <a:pt x="17881" y="2544"/>
                  <a:pt x="17869" y="2555"/>
                </a:cubicBezTo>
                <a:cubicBezTo>
                  <a:pt x="17869" y="2561"/>
                  <a:pt x="17863" y="2567"/>
                  <a:pt x="17863" y="2567"/>
                </a:cubicBezTo>
                <a:cubicBezTo>
                  <a:pt x="17851" y="2573"/>
                  <a:pt x="17846" y="2573"/>
                  <a:pt x="17840" y="2579"/>
                </a:cubicBezTo>
                <a:cubicBezTo>
                  <a:pt x="17834" y="2585"/>
                  <a:pt x="17840" y="2591"/>
                  <a:pt x="17834" y="2591"/>
                </a:cubicBezTo>
                <a:cubicBezTo>
                  <a:pt x="17834" y="2597"/>
                  <a:pt x="17828" y="2603"/>
                  <a:pt x="17822" y="2603"/>
                </a:cubicBezTo>
                <a:lnTo>
                  <a:pt x="17816" y="2603"/>
                </a:lnTo>
                <a:cubicBezTo>
                  <a:pt x="17810" y="2603"/>
                  <a:pt x="17804" y="2603"/>
                  <a:pt x="17798" y="2603"/>
                </a:cubicBezTo>
                <a:cubicBezTo>
                  <a:pt x="17792" y="2603"/>
                  <a:pt x="17792" y="2609"/>
                  <a:pt x="17786" y="2609"/>
                </a:cubicBezTo>
                <a:cubicBezTo>
                  <a:pt x="17786" y="2609"/>
                  <a:pt x="17780" y="2615"/>
                  <a:pt x="17774" y="2615"/>
                </a:cubicBezTo>
                <a:cubicBezTo>
                  <a:pt x="17769" y="2615"/>
                  <a:pt x="17763" y="2621"/>
                  <a:pt x="17751" y="2627"/>
                </a:cubicBezTo>
                <a:cubicBezTo>
                  <a:pt x="17745" y="2627"/>
                  <a:pt x="17745" y="2627"/>
                  <a:pt x="17739" y="2632"/>
                </a:cubicBezTo>
                <a:cubicBezTo>
                  <a:pt x="17733" y="2632"/>
                  <a:pt x="17733" y="2627"/>
                  <a:pt x="17727" y="2632"/>
                </a:cubicBezTo>
                <a:cubicBezTo>
                  <a:pt x="17721" y="2632"/>
                  <a:pt x="17721" y="2632"/>
                  <a:pt x="17715" y="2639"/>
                </a:cubicBezTo>
                <a:cubicBezTo>
                  <a:pt x="17715" y="2639"/>
                  <a:pt x="17709" y="2644"/>
                  <a:pt x="17709" y="2650"/>
                </a:cubicBezTo>
                <a:cubicBezTo>
                  <a:pt x="17709" y="2656"/>
                  <a:pt x="17715" y="2656"/>
                  <a:pt x="17715" y="2662"/>
                </a:cubicBezTo>
                <a:cubicBezTo>
                  <a:pt x="17715" y="2674"/>
                  <a:pt x="17715" y="2686"/>
                  <a:pt x="17709" y="2698"/>
                </a:cubicBezTo>
                <a:cubicBezTo>
                  <a:pt x="17709" y="2704"/>
                  <a:pt x="17703" y="2704"/>
                  <a:pt x="17697" y="2710"/>
                </a:cubicBezTo>
                <a:cubicBezTo>
                  <a:pt x="17697" y="2710"/>
                  <a:pt x="17691" y="2710"/>
                  <a:pt x="17685" y="2716"/>
                </a:cubicBezTo>
                <a:cubicBezTo>
                  <a:pt x="17685" y="2721"/>
                  <a:pt x="17685" y="2721"/>
                  <a:pt x="17685" y="2727"/>
                </a:cubicBezTo>
                <a:cubicBezTo>
                  <a:pt x="17685" y="2733"/>
                  <a:pt x="17680" y="2733"/>
                  <a:pt x="17674" y="2739"/>
                </a:cubicBezTo>
                <a:cubicBezTo>
                  <a:pt x="17674" y="2745"/>
                  <a:pt x="17674" y="2751"/>
                  <a:pt x="17674" y="2757"/>
                </a:cubicBezTo>
                <a:cubicBezTo>
                  <a:pt x="17674" y="2763"/>
                  <a:pt x="17680" y="2769"/>
                  <a:pt x="17674" y="2781"/>
                </a:cubicBezTo>
                <a:cubicBezTo>
                  <a:pt x="17674" y="2787"/>
                  <a:pt x="17662" y="2793"/>
                  <a:pt x="17662" y="2805"/>
                </a:cubicBezTo>
                <a:cubicBezTo>
                  <a:pt x="17662" y="2810"/>
                  <a:pt x="17662" y="2816"/>
                  <a:pt x="17662" y="2828"/>
                </a:cubicBezTo>
                <a:cubicBezTo>
                  <a:pt x="17662" y="2834"/>
                  <a:pt x="17662" y="2840"/>
                  <a:pt x="17662" y="2852"/>
                </a:cubicBezTo>
                <a:cubicBezTo>
                  <a:pt x="17662" y="2899"/>
                  <a:pt x="17668" y="2923"/>
                  <a:pt x="17668" y="2971"/>
                </a:cubicBezTo>
                <a:cubicBezTo>
                  <a:pt x="17668" y="2976"/>
                  <a:pt x="17668" y="2982"/>
                  <a:pt x="17668" y="2988"/>
                </a:cubicBezTo>
                <a:cubicBezTo>
                  <a:pt x="17668" y="2994"/>
                  <a:pt x="17662" y="2994"/>
                  <a:pt x="17656" y="3000"/>
                </a:cubicBezTo>
                <a:cubicBezTo>
                  <a:pt x="17685" y="3048"/>
                  <a:pt x="17685" y="3048"/>
                  <a:pt x="17685" y="3048"/>
                </a:cubicBezTo>
                <a:cubicBezTo>
                  <a:pt x="17685" y="3142"/>
                  <a:pt x="17685" y="3142"/>
                  <a:pt x="17685" y="3142"/>
                </a:cubicBezTo>
                <a:cubicBezTo>
                  <a:pt x="17691" y="3142"/>
                  <a:pt x="17691" y="3148"/>
                  <a:pt x="17697" y="3148"/>
                </a:cubicBezTo>
                <a:cubicBezTo>
                  <a:pt x="17703" y="3148"/>
                  <a:pt x="17703" y="3142"/>
                  <a:pt x="17709" y="3137"/>
                </a:cubicBezTo>
                <a:cubicBezTo>
                  <a:pt x="17715" y="3137"/>
                  <a:pt x="17721" y="3137"/>
                  <a:pt x="17721" y="3137"/>
                </a:cubicBezTo>
                <a:cubicBezTo>
                  <a:pt x="17727" y="3137"/>
                  <a:pt x="17727" y="3131"/>
                  <a:pt x="17733" y="3131"/>
                </a:cubicBezTo>
                <a:cubicBezTo>
                  <a:pt x="17739" y="3131"/>
                  <a:pt x="17739" y="3125"/>
                  <a:pt x="17745" y="3125"/>
                </a:cubicBezTo>
                <a:cubicBezTo>
                  <a:pt x="17751" y="3125"/>
                  <a:pt x="17757" y="3125"/>
                  <a:pt x="17763" y="3125"/>
                </a:cubicBezTo>
                <a:cubicBezTo>
                  <a:pt x="17763" y="3113"/>
                  <a:pt x="17763" y="3107"/>
                  <a:pt x="17763" y="3095"/>
                </a:cubicBezTo>
                <a:cubicBezTo>
                  <a:pt x="17763" y="3089"/>
                  <a:pt x="17763" y="3083"/>
                  <a:pt x="17763" y="3083"/>
                </a:cubicBezTo>
                <a:cubicBezTo>
                  <a:pt x="17769" y="3077"/>
                  <a:pt x="17769" y="3071"/>
                  <a:pt x="17774" y="3071"/>
                </a:cubicBezTo>
                <a:cubicBezTo>
                  <a:pt x="17774" y="3065"/>
                  <a:pt x="17780" y="3065"/>
                  <a:pt x="17786" y="3065"/>
                </a:cubicBezTo>
                <a:cubicBezTo>
                  <a:pt x="17786" y="3059"/>
                  <a:pt x="17792" y="3059"/>
                  <a:pt x="17792" y="3054"/>
                </a:cubicBezTo>
                <a:cubicBezTo>
                  <a:pt x="17798" y="3048"/>
                  <a:pt x="17798" y="3048"/>
                  <a:pt x="17804" y="3042"/>
                </a:cubicBezTo>
                <a:cubicBezTo>
                  <a:pt x="17810" y="3030"/>
                  <a:pt x="17810" y="3030"/>
                  <a:pt x="17810" y="3030"/>
                </a:cubicBezTo>
                <a:cubicBezTo>
                  <a:pt x="17810" y="3024"/>
                  <a:pt x="17810" y="3024"/>
                  <a:pt x="17816" y="3018"/>
                </a:cubicBezTo>
                <a:cubicBezTo>
                  <a:pt x="17816" y="3012"/>
                  <a:pt x="17822" y="3006"/>
                  <a:pt x="17828" y="3006"/>
                </a:cubicBezTo>
                <a:cubicBezTo>
                  <a:pt x="17834" y="3006"/>
                  <a:pt x="17834" y="3006"/>
                  <a:pt x="17834" y="3006"/>
                </a:cubicBezTo>
                <a:cubicBezTo>
                  <a:pt x="17840" y="3006"/>
                  <a:pt x="17840" y="3012"/>
                  <a:pt x="17846" y="3012"/>
                </a:cubicBezTo>
                <a:cubicBezTo>
                  <a:pt x="17858" y="3012"/>
                  <a:pt x="17858" y="3012"/>
                  <a:pt x="17858" y="3012"/>
                </a:cubicBezTo>
                <a:cubicBezTo>
                  <a:pt x="17858" y="3012"/>
                  <a:pt x="17863" y="3012"/>
                  <a:pt x="17869" y="3012"/>
                </a:cubicBezTo>
                <a:cubicBezTo>
                  <a:pt x="17869" y="3012"/>
                  <a:pt x="17875" y="3006"/>
                  <a:pt x="17875" y="3000"/>
                </a:cubicBezTo>
                <a:cubicBezTo>
                  <a:pt x="17881" y="3000"/>
                  <a:pt x="17881" y="2994"/>
                  <a:pt x="17881" y="2988"/>
                </a:cubicBezTo>
                <a:cubicBezTo>
                  <a:pt x="17881" y="2935"/>
                  <a:pt x="17881" y="2935"/>
                  <a:pt x="17881" y="2935"/>
                </a:cubicBezTo>
                <a:cubicBezTo>
                  <a:pt x="17887" y="2923"/>
                  <a:pt x="17893" y="2917"/>
                  <a:pt x="17899" y="2911"/>
                </a:cubicBezTo>
                <a:cubicBezTo>
                  <a:pt x="17905" y="2905"/>
                  <a:pt x="17911" y="2905"/>
                  <a:pt x="17911" y="2899"/>
                </a:cubicBezTo>
                <a:cubicBezTo>
                  <a:pt x="17994" y="2899"/>
                  <a:pt x="17994" y="2899"/>
                  <a:pt x="17994" y="2899"/>
                </a:cubicBezTo>
                <a:cubicBezTo>
                  <a:pt x="17994" y="2870"/>
                  <a:pt x="17994" y="2870"/>
                  <a:pt x="17994" y="2870"/>
                </a:cubicBezTo>
                <a:cubicBezTo>
                  <a:pt x="17994" y="2858"/>
                  <a:pt x="17988" y="2858"/>
                  <a:pt x="17982" y="2846"/>
                </a:cubicBezTo>
                <a:cubicBezTo>
                  <a:pt x="17982" y="2840"/>
                  <a:pt x="17976" y="2840"/>
                  <a:pt x="17976" y="2834"/>
                </a:cubicBezTo>
                <a:cubicBezTo>
                  <a:pt x="17976" y="2822"/>
                  <a:pt x="17976" y="2822"/>
                  <a:pt x="17976" y="2822"/>
                </a:cubicBezTo>
                <a:cubicBezTo>
                  <a:pt x="17976" y="2810"/>
                  <a:pt x="17976" y="2810"/>
                  <a:pt x="17976" y="2810"/>
                </a:cubicBezTo>
                <a:lnTo>
                  <a:pt x="17982" y="2805"/>
                </a:lnTo>
                <a:cubicBezTo>
                  <a:pt x="17988" y="2799"/>
                  <a:pt x="17994" y="2793"/>
                  <a:pt x="17994" y="2787"/>
                </a:cubicBezTo>
                <a:cubicBezTo>
                  <a:pt x="18000" y="2781"/>
                  <a:pt x="18000" y="2781"/>
                  <a:pt x="18000" y="2775"/>
                </a:cubicBezTo>
                <a:cubicBezTo>
                  <a:pt x="18006" y="2769"/>
                  <a:pt x="18006" y="2763"/>
                  <a:pt x="18012" y="2763"/>
                </a:cubicBezTo>
                <a:cubicBezTo>
                  <a:pt x="18017" y="2763"/>
                  <a:pt x="18024" y="2763"/>
                  <a:pt x="18029" y="2769"/>
                </a:cubicBezTo>
                <a:cubicBezTo>
                  <a:pt x="18035" y="2769"/>
                  <a:pt x="18029" y="2775"/>
                  <a:pt x="18035" y="2781"/>
                </a:cubicBezTo>
                <a:cubicBezTo>
                  <a:pt x="18035" y="2781"/>
                  <a:pt x="18041" y="2781"/>
                  <a:pt x="18047" y="2787"/>
                </a:cubicBezTo>
                <a:cubicBezTo>
                  <a:pt x="18065" y="2787"/>
                  <a:pt x="18065" y="2787"/>
                  <a:pt x="18065" y="2787"/>
                </a:cubicBezTo>
                <a:cubicBezTo>
                  <a:pt x="18071" y="2763"/>
                  <a:pt x="18071" y="2763"/>
                  <a:pt x="18071" y="2763"/>
                </a:cubicBezTo>
                <a:cubicBezTo>
                  <a:pt x="18065" y="2763"/>
                  <a:pt x="18065" y="2757"/>
                  <a:pt x="18059" y="2751"/>
                </a:cubicBezTo>
                <a:cubicBezTo>
                  <a:pt x="18053" y="2745"/>
                  <a:pt x="18047" y="2745"/>
                  <a:pt x="18041" y="2733"/>
                </a:cubicBezTo>
                <a:cubicBezTo>
                  <a:pt x="18041" y="2727"/>
                  <a:pt x="18041" y="2727"/>
                  <a:pt x="18041" y="2721"/>
                </a:cubicBezTo>
                <a:cubicBezTo>
                  <a:pt x="18041" y="2716"/>
                  <a:pt x="18041" y="2716"/>
                  <a:pt x="18041" y="2710"/>
                </a:cubicBezTo>
                <a:cubicBezTo>
                  <a:pt x="18041" y="2704"/>
                  <a:pt x="18035" y="2704"/>
                  <a:pt x="18035" y="2698"/>
                </a:cubicBezTo>
                <a:cubicBezTo>
                  <a:pt x="18035" y="2692"/>
                  <a:pt x="18035" y="2686"/>
                  <a:pt x="18035" y="2674"/>
                </a:cubicBezTo>
                <a:cubicBezTo>
                  <a:pt x="18035" y="2668"/>
                  <a:pt x="18029" y="2668"/>
                  <a:pt x="18035" y="2662"/>
                </a:cubicBezTo>
                <a:cubicBezTo>
                  <a:pt x="18035" y="2656"/>
                  <a:pt x="18041" y="2662"/>
                  <a:pt x="18047" y="2656"/>
                </a:cubicBezTo>
                <a:cubicBezTo>
                  <a:pt x="18047" y="2656"/>
                  <a:pt x="18053" y="2656"/>
                  <a:pt x="18053" y="2650"/>
                </a:cubicBezTo>
                <a:cubicBezTo>
                  <a:pt x="18053" y="2650"/>
                  <a:pt x="18059" y="2644"/>
                  <a:pt x="18053" y="2644"/>
                </a:cubicBezTo>
                <a:cubicBezTo>
                  <a:pt x="18053" y="2639"/>
                  <a:pt x="18047" y="2632"/>
                  <a:pt x="18047" y="2632"/>
                </a:cubicBezTo>
                <a:cubicBezTo>
                  <a:pt x="18041" y="2632"/>
                  <a:pt x="18041" y="2627"/>
                  <a:pt x="18035" y="2632"/>
                </a:cubicBezTo>
                <a:cubicBezTo>
                  <a:pt x="18029" y="2632"/>
                  <a:pt x="18029" y="2644"/>
                  <a:pt x="18029" y="2644"/>
                </a:cubicBezTo>
                <a:cubicBezTo>
                  <a:pt x="18006" y="2644"/>
                  <a:pt x="18006" y="2644"/>
                  <a:pt x="18006" y="2644"/>
                </a:cubicBezTo>
                <a:cubicBezTo>
                  <a:pt x="18006" y="2632"/>
                  <a:pt x="18000" y="2627"/>
                  <a:pt x="18006" y="2615"/>
                </a:cubicBezTo>
                <a:cubicBezTo>
                  <a:pt x="18006" y="2609"/>
                  <a:pt x="18012" y="2603"/>
                  <a:pt x="18017" y="2591"/>
                </a:cubicBezTo>
                <a:cubicBezTo>
                  <a:pt x="18017" y="2591"/>
                  <a:pt x="18017" y="2585"/>
                  <a:pt x="18017" y="2579"/>
                </a:cubicBezTo>
                <a:cubicBezTo>
                  <a:pt x="18024" y="2579"/>
                  <a:pt x="18024" y="2573"/>
                  <a:pt x="18029" y="2573"/>
                </a:cubicBezTo>
                <a:cubicBezTo>
                  <a:pt x="18035" y="2561"/>
                  <a:pt x="18041" y="2567"/>
                  <a:pt x="18047" y="2561"/>
                </a:cubicBezTo>
                <a:cubicBezTo>
                  <a:pt x="18053" y="2555"/>
                  <a:pt x="18059" y="2550"/>
                  <a:pt x="18059" y="2550"/>
                </a:cubicBezTo>
                <a:cubicBezTo>
                  <a:pt x="18059" y="2544"/>
                  <a:pt x="18059" y="2538"/>
                  <a:pt x="18059" y="2538"/>
                </a:cubicBezTo>
                <a:cubicBezTo>
                  <a:pt x="18065" y="2532"/>
                  <a:pt x="18065" y="2532"/>
                  <a:pt x="18065" y="2526"/>
                </a:cubicBezTo>
                <a:cubicBezTo>
                  <a:pt x="18071" y="2520"/>
                  <a:pt x="18071" y="2520"/>
                  <a:pt x="18071" y="2514"/>
                </a:cubicBezTo>
                <a:cubicBezTo>
                  <a:pt x="18071" y="2502"/>
                  <a:pt x="18071" y="2496"/>
                  <a:pt x="18071" y="2490"/>
                </a:cubicBezTo>
                <a:cubicBezTo>
                  <a:pt x="18071" y="2484"/>
                  <a:pt x="18071" y="2478"/>
                  <a:pt x="18071" y="2478"/>
                </a:cubicBezTo>
                <a:cubicBezTo>
                  <a:pt x="18071" y="2473"/>
                  <a:pt x="18071" y="2466"/>
                  <a:pt x="18077" y="2466"/>
                </a:cubicBezTo>
                <a:cubicBezTo>
                  <a:pt x="18077" y="2461"/>
                  <a:pt x="18083" y="2455"/>
                  <a:pt x="18083" y="2455"/>
                </a:cubicBezTo>
                <a:cubicBezTo>
                  <a:pt x="18089" y="2449"/>
                  <a:pt x="18095" y="2449"/>
                  <a:pt x="18095" y="2449"/>
                </a:cubicBezTo>
                <a:cubicBezTo>
                  <a:pt x="18101" y="2449"/>
                  <a:pt x="18101" y="2449"/>
                  <a:pt x="18106" y="2449"/>
                </a:cubicBezTo>
                <a:cubicBezTo>
                  <a:pt x="18118" y="2449"/>
                  <a:pt x="18124" y="2455"/>
                  <a:pt x="18130" y="2461"/>
                </a:cubicBezTo>
                <a:cubicBezTo>
                  <a:pt x="18136" y="2461"/>
                  <a:pt x="18130" y="2466"/>
                  <a:pt x="18136" y="2473"/>
                </a:cubicBezTo>
                <a:cubicBezTo>
                  <a:pt x="18142" y="2473"/>
                  <a:pt x="18148" y="2478"/>
                  <a:pt x="18154" y="2478"/>
                </a:cubicBezTo>
                <a:cubicBezTo>
                  <a:pt x="18160" y="2478"/>
                  <a:pt x="18166" y="2478"/>
                  <a:pt x="18172" y="2473"/>
                </a:cubicBezTo>
                <a:cubicBezTo>
                  <a:pt x="18172" y="2473"/>
                  <a:pt x="18178" y="2466"/>
                  <a:pt x="18178" y="2461"/>
                </a:cubicBezTo>
                <a:cubicBezTo>
                  <a:pt x="18183" y="2461"/>
                  <a:pt x="18183" y="2455"/>
                  <a:pt x="18190" y="2449"/>
                </a:cubicBezTo>
                <a:cubicBezTo>
                  <a:pt x="18190" y="2449"/>
                  <a:pt x="18195" y="2449"/>
                  <a:pt x="18201" y="2443"/>
                </a:cubicBezTo>
                <a:cubicBezTo>
                  <a:pt x="18201" y="2449"/>
                  <a:pt x="18207" y="2449"/>
                  <a:pt x="18207" y="2455"/>
                </a:cubicBezTo>
                <a:cubicBezTo>
                  <a:pt x="18213" y="2455"/>
                  <a:pt x="18207" y="2461"/>
                  <a:pt x="18207" y="2466"/>
                </a:cubicBezTo>
                <a:cubicBezTo>
                  <a:pt x="18213" y="2473"/>
                  <a:pt x="18219" y="2473"/>
                  <a:pt x="18219" y="2478"/>
                </a:cubicBezTo>
                <a:cubicBezTo>
                  <a:pt x="18219" y="2473"/>
                  <a:pt x="18225" y="2478"/>
                  <a:pt x="18231" y="2478"/>
                </a:cubicBezTo>
                <a:cubicBezTo>
                  <a:pt x="18237" y="2473"/>
                  <a:pt x="18237" y="2473"/>
                  <a:pt x="18243" y="2466"/>
                </a:cubicBezTo>
                <a:cubicBezTo>
                  <a:pt x="18243" y="2466"/>
                  <a:pt x="18249" y="2461"/>
                  <a:pt x="18255" y="2461"/>
                </a:cubicBezTo>
                <a:cubicBezTo>
                  <a:pt x="18260" y="2449"/>
                  <a:pt x="18260" y="2443"/>
                  <a:pt x="18272" y="2437"/>
                </a:cubicBezTo>
                <a:cubicBezTo>
                  <a:pt x="18272" y="2431"/>
                  <a:pt x="18272" y="2425"/>
                  <a:pt x="18278" y="2425"/>
                </a:cubicBezTo>
                <a:cubicBezTo>
                  <a:pt x="18284" y="2425"/>
                  <a:pt x="18290" y="2425"/>
                  <a:pt x="18296" y="2425"/>
                </a:cubicBezTo>
                <a:cubicBezTo>
                  <a:pt x="18302" y="2425"/>
                  <a:pt x="18308" y="2425"/>
                  <a:pt x="18314" y="2425"/>
                </a:cubicBezTo>
                <a:cubicBezTo>
                  <a:pt x="18320" y="2425"/>
                  <a:pt x="18320" y="2425"/>
                  <a:pt x="18326" y="2425"/>
                </a:cubicBezTo>
                <a:cubicBezTo>
                  <a:pt x="18326" y="2431"/>
                  <a:pt x="18332" y="2431"/>
                  <a:pt x="18338" y="2431"/>
                </a:cubicBezTo>
                <a:cubicBezTo>
                  <a:pt x="18421" y="2431"/>
                  <a:pt x="18421" y="2431"/>
                  <a:pt x="18421" y="2431"/>
                </a:cubicBezTo>
                <a:cubicBezTo>
                  <a:pt x="18421" y="2437"/>
                  <a:pt x="18415" y="2443"/>
                  <a:pt x="18421" y="2455"/>
                </a:cubicBezTo>
                <a:cubicBezTo>
                  <a:pt x="18421" y="2461"/>
                  <a:pt x="18415" y="2461"/>
                  <a:pt x="18421" y="2466"/>
                </a:cubicBezTo>
                <a:cubicBezTo>
                  <a:pt x="18421" y="2473"/>
                  <a:pt x="18427" y="2478"/>
                  <a:pt x="18433" y="2484"/>
                </a:cubicBezTo>
                <a:cubicBezTo>
                  <a:pt x="18438" y="2484"/>
                  <a:pt x="18444" y="2484"/>
                  <a:pt x="18444" y="2484"/>
                </a:cubicBezTo>
                <a:cubicBezTo>
                  <a:pt x="18444" y="2466"/>
                  <a:pt x="18444" y="2449"/>
                  <a:pt x="18456" y="2437"/>
                </a:cubicBezTo>
                <a:cubicBezTo>
                  <a:pt x="18462" y="2437"/>
                  <a:pt x="18468" y="2437"/>
                  <a:pt x="18468" y="2431"/>
                </a:cubicBezTo>
                <a:cubicBezTo>
                  <a:pt x="18474" y="2431"/>
                  <a:pt x="18474" y="2425"/>
                  <a:pt x="18480" y="2425"/>
                </a:cubicBezTo>
                <a:cubicBezTo>
                  <a:pt x="18486" y="2419"/>
                  <a:pt x="18486" y="2419"/>
                  <a:pt x="18492" y="2413"/>
                </a:cubicBezTo>
                <a:cubicBezTo>
                  <a:pt x="18498" y="2401"/>
                  <a:pt x="18498" y="2395"/>
                  <a:pt x="18510" y="2389"/>
                </a:cubicBezTo>
                <a:cubicBezTo>
                  <a:pt x="18510" y="2384"/>
                  <a:pt x="18515" y="2378"/>
                  <a:pt x="18515" y="2372"/>
                </a:cubicBezTo>
                <a:cubicBezTo>
                  <a:pt x="18522" y="2372"/>
                  <a:pt x="18522" y="2366"/>
                  <a:pt x="18527" y="2360"/>
                </a:cubicBezTo>
                <a:cubicBezTo>
                  <a:pt x="18533" y="2360"/>
                  <a:pt x="18539" y="2360"/>
                  <a:pt x="18551" y="2354"/>
                </a:cubicBezTo>
                <a:cubicBezTo>
                  <a:pt x="18557" y="2354"/>
                  <a:pt x="18557" y="2348"/>
                  <a:pt x="18563" y="2348"/>
                </a:cubicBezTo>
                <a:cubicBezTo>
                  <a:pt x="18581" y="2348"/>
                  <a:pt x="18581" y="2348"/>
                  <a:pt x="18581" y="2348"/>
                </a:cubicBezTo>
                <a:cubicBezTo>
                  <a:pt x="18587" y="2348"/>
                  <a:pt x="18593" y="2354"/>
                  <a:pt x="18604" y="2348"/>
                </a:cubicBezTo>
                <a:cubicBezTo>
                  <a:pt x="18610" y="2348"/>
                  <a:pt x="18610" y="2348"/>
                  <a:pt x="18616" y="2342"/>
                </a:cubicBezTo>
                <a:cubicBezTo>
                  <a:pt x="18622" y="2342"/>
                  <a:pt x="18628" y="2342"/>
                  <a:pt x="18640" y="2336"/>
                </a:cubicBezTo>
                <a:cubicBezTo>
                  <a:pt x="18646" y="2336"/>
                  <a:pt x="18646" y="2336"/>
                  <a:pt x="18652" y="2330"/>
                </a:cubicBezTo>
                <a:cubicBezTo>
                  <a:pt x="18658" y="2330"/>
                  <a:pt x="18658" y="2324"/>
                  <a:pt x="18658" y="2318"/>
                </a:cubicBezTo>
                <a:cubicBezTo>
                  <a:pt x="18664" y="2312"/>
                  <a:pt x="18664" y="2312"/>
                  <a:pt x="18670" y="2307"/>
                </a:cubicBezTo>
                <a:cubicBezTo>
                  <a:pt x="18676" y="2307"/>
                  <a:pt x="18676" y="2307"/>
                  <a:pt x="18682" y="2307"/>
                </a:cubicBezTo>
                <a:cubicBezTo>
                  <a:pt x="18693" y="2300"/>
                  <a:pt x="18699" y="2283"/>
                  <a:pt x="18717" y="2283"/>
                </a:cubicBezTo>
                <a:cubicBezTo>
                  <a:pt x="18723" y="2283"/>
                  <a:pt x="18729" y="2283"/>
                  <a:pt x="18741" y="2283"/>
                </a:cubicBezTo>
                <a:cubicBezTo>
                  <a:pt x="18747" y="2283"/>
                  <a:pt x="18753" y="2277"/>
                  <a:pt x="18753" y="2277"/>
                </a:cubicBezTo>
                <a:cubicBezTo>
                  <a:pt x="18759" y="2277"/>
                  <a:pt x="18765" y="2271"/>
                  <a:pt x="18770" y="2271"/>
                </a:cubicBezTo>
                <a:cubicBezTo>
                  <a:pt x="18782" y="2265"/>
                  <a:pt x="18782" y="2253"/>
                  <a:pt x="18794" y="2247"/>
                </a:cubicBezTo>
                <a:cubicBezTo>
                  <a:pt x="18794" y="2241"/>
                  <a:pt x="18800" y="2235"/>
                  <a:pt x="18806" y="2235"/>
                </a:cubicBezTo>
                <a:cubicBezTo>
                  <a:pt x="18812" y="2235"/>
                  <a:pt x="18818" y="2235"/>
                  <a:pt x="18824" y="2235"/>
                </a:cubicBezTo>
                <a:cubicBezTo>
                  <a:pt x="18842" y="2235"/>
                  <a:pt x="18848" y="2235"/>
                  <a:pt x="18859" y="2241"/>
                </a:cubicBezTo>
                <a:cubicBezTo>
                  <a:pt x="18865" y="2241"/>
                  <a:pt x="18865" y="2247"/>
                  <a:pt x="18871" y="2247"/>
                </a:cubicBezTo>
                <a:cubicBezTo>
                  <a:pt x="18877" y="2253"/>
                  <a:pt x="18877" y="2259"/>
                  <a:pt x="18883" y="2259"/>
                </a:cubicBezTo>
                <a:cubicBezTo>
                  <a:pt x="18889" y="2259"/>
                  <a:pt x="18889" y="2259"/>
                  <a:pt x="18895" y="2265"/>
                </a:cubicBezTo>
                <a:cubicBezTo>
                  <a:pt x="18907" y="2265"/>
                  <a:pt x="18913" y="2265"/>
                  <a:pt x="18925" y="2265"/>
                </a:cubicBezTo>
                <a:cubicBezTo>
                  <a:pt x="18942" y="2265"/>
                  <a:pt x="18942" y="2265"/>
                  <a:pt x="18942" y="2265"/>
                </a:cubicBezTo>
                <a:cubicBezTo>
                  <a:pt x="18948" y="2265"/>
                  <a:pt x="18948" y="2265"/>
                  <a:pt x="18954" y="2265"/>
                </a:cubicBezTo>
                <a:cubicBezTo>
                  <a:pt x="18954" y="2229"/>
                  <a:pt x="18954" y="2229"/>
                  <a:pt x="18954" y="2229"/>
                </a:cubicBezTo>
                <a:cubicBezTo>
                  <a:pt x="18948" y="2223"/>
                  <a:pt x="18948" y="2223"/>
                  <a:pt x="18942" y="2218"/>
                </a:cubicBezTo>
                <a:cubicBezTo>
                  <a:pt x="18942" y="2218"/>
                  <a:pt x="18937" y="2218"/>
                  <a:pt x="18931" y="2212"/>
                </a:cubicBezTo>
                <a:cubicBezTo>
                  <a:pt x="18931" y="2206"/>
                  <a:pt x="18931" y="2206"/>
                  <a:pt x="18931" y="2200"/>
                </a:cubicBezTo>
                <a:cubicBezTo>
                  <a:pt x="18925" y="2188"/>
                  <a:pt x="18925" y="2188"/>
                  <a:pt x="18925" y="2188"/>
                </a:cubicBezTo>
                <a:cubicBezTo>
                  <a:pt x="18919" y="2182"/>
                  <a:pt x="18919" y="2182"/>
                  <a:pt x="18913" y="2176"/>
                </a:cubicBezTo>
                <a:cubicBezTo>
                  <a:pt x="18913" y="2170"/>
                  <a:pt x="18907" y="2170"/>
                  <a:pt x="18907" y="2164"/>
                </a:cubicBezTo>
                <a:cubicBezTo>
                  <a:pt x="18907" y="2164"/>
                  <a:pt x="18907" y="2158"/>
                  <a:pt x="18901" y="2152"/>
                </a:cubicBezTo>
                <a:cubicBezTo>
                  <a:pt x="18901" y="2117"/>
                  <a:pt x="18901" y="2117"/>
                  <a:pt x="18901" y="2117"/>
                </a:cubicBezTo>
                <a:cubicBezTo>
                  <a:pt x="18889" y="2117"/>
                  <a:pt x="18877" y="2123"/>
                  <a:pt x="18871" y="2111"/>
                </a:cubicBezTo>
                <a:cubicBezTo>
                  <a:pt x="18865" y="2111"/>
                  <a:pt x="18865" y="2105"/>
                  <a:pt x="18865" y="2105"/>
                </a:cubicBezTo>
                <a:cubicBezTo>
                  <a:pt x="18859" y="2099"/>
                  <a:pt x="18865" y="2093"/>
                  <a:pt x="18859" y="2093"/>
                </a:cubicBezTo>
                <a:cubicBezTo>
                  <a:pt x="18859" y="2087"/>
                  <a:pt x="18859" y="2081"/>
                  <a:pt x="18853" y="2081"/>
                </a:cubicBezTo>
                <a:cubicBezTo>
                  <a:pt x="18853" y="2075"/>
                  <a:pt x="18848" y="2075"/>
                  <a:pt x="18842" y="2075"/>
                </a:cubicBezTo>
                <a:cubicBezTo>
                  <a:pt x="18782" y="2075"/>
                  <a:pt x="18782" y="2075"/>
                  <a:pt x="18782" y="2075"/>
                </a:cubicBezTo>
                <a:cubicBezTo>
                  <a:pt x="18776" y="2075"/>
                  <a:pt x="18776" y="2075"/>
                  <a:pt x="18770" y="2075"/>
                </a:cubicBezTo>
                <a:cubicBezTo>
                  <a:pt x="18765" y="2069"/>
                  <a:pt x="18770" y="2063"/>
                  <a:pt x="18765" y="2063"/>
                </a:cubicBezTo>
                <a:cubicBezTo>
                  <a:pt x="18770" y="2057"/>
                  <a:pt x="18770" y="2052"/>
                  <a:pt x="18776" y="2052"/>
                </a:cubicBezTo>
                <a:cubicBezTo>
                  <a:pt x="18776" y="2052"/>
                  <a:pt x="18782" y="2052"/>
                  <a:pt x="18788" y="2046"/>
                </a:cubicBezTo>
                <a:cubicBezTo>
                  <a:pt x="18794" y="2046"/>
                  <a:pt x="18794" y="2040"/>
                  <a:pt x="18800" y="2034"/>
                </a:cubicBezTo>
                <a:cubicBezTo>
                  <a:pt x="18800" y="2034"/>
                  <a:pt x="18806" y="2034"/>
                  <a:pt x="18812" y="2034"/>
                </a:cubicBezTo>
                <a:cubicBezTo>
                  <a:pt x="18818" y="2034"/>
                  <a:pt x="18818" y="2034"/>
                  <a:pt x="18818" y="2034"/>
                </a:cubicBezTo>
                <a:cubicBezTo>
                  <a:pt x="18830" y="2040"/>
                  <a:pt x="18836" y="2052"/>
                  <a:pt x="18842" y="2052"/>
                </a:cubicBezTo>
                <a:cubicBezTo>
                  <a:pt x="18913" y="2052"/>
                  <a:pt x="18913" y="2052"/>
                  <a:pt x="18913" y="2052"/>
                </a:cubicBezTo>
                <a:cubicBezTo>
                  <a:pt x="18925" y="2052"/>
                  <a:pt x="18931" y="2052"/>
                  <a:pt x="18937" y="2052"/>
                </a:cubicBezTo>
                <a:cubicBezTo>
                  <a:pt x="18948" y="2052"/>
                  <a:pt x="18954" y="2052"/>
                  <a:pt x="18960" y="2052"/>
                </a:cubicBezTo>
                <a:cubicBezTo>
                  <a:pt x="18972" y="2046"/>
                  <a:pt x="18972" y="2040"/>
                  <a:pt x="18978" y="2034"/>
                </a:cubicBezTo>
                <a:cubicBezTo>
                  <a:pt x="18984" y="2028"/>
                  <a:pt x="18990" y="2022"/>
                  <a:pt x="18990" y="2022"/>
                </a:cubicBezTo>
                <a:cubicBezTo>
                  <a:pt x="18996" y="2016"/>
                  <a:pt x="19002" y="2016"/>
                  <a:pt x="19002" y="2016"/>
                </a:cubicBezTo>
                <a:cubicBezTo>
                  <a:pt x="19008" y="2010"/>
                  <a:pt x="19002" y="2004"/>
                  <a:pt x="19002" y="1998"/>
                </a:cubicBezTo>
                <a:cubicBezTo>
                  <a:pt x="19002" y="1992"/>
                  <a:pt x="19008" y="1986"/>
                  <a:pt x="19002" y="1980"/>
                </a:cubicBezTo>
                <a:cubicBezTo>
                  <a:pt x="19002" y="1975"/>
                  <a:pt x="18996" y="1980"/>
                  <a:pt x="18990" y="1975"/>
                </a:cubicBezTo>
                <a:lnTo>
                  <a:pt x="18990" y="1968"/>
                </a:lnTo>
                <a:cubicBezTo>
                  <a:pt x="18990" y="1933"/>
                  <a:pt x="18990" y="1933"/>
                  <a:pt x="18990" y="1933"/>
                </a:cubicBezTo>
                <a:cubicBezTo>
                  <a:pt x="19002" y="1933"/>
                  <a:pt x="19008" y="1927"/>
                  <a:pt x="19020" y="1927"/>
                </a:cubicBezTo>
                <a:cubicBezTo>
                  <a:pt x="19031" y="1927"/>
                  <a:pt x="19043" y="1939"/>
                  <a:pt x="19049" y="1951"/>
                </a:cubicBezTo>
                <a:cubicBezTo>
                  <a:pt x="19049" y="1957"/>
                  <a:pt x="19043" y="1957"/>
                  <a:pt x="19049" y="1963"/>
                </a:cubicBezTo>
                <a:cubicBezTo>
                  <a:pt x="19049" y="1968"/>
                  <a:pt x="19049" y="1968"/>
                  <a:pt x="19049" y="1975"/>
                </a:cubicBezTo>
                <a:cubicBezTo>
                  <a:pt x="19055" y="1986"/>
                  <a:pt x="19061" y="1986"/>
                  <a:pt x="19067" y="1998"/>
                </a:cubicBezTo>
                <a:cubicBezTo>
                  <a:pt x="19162" y="1998"/>
                  <a:pt x="19162" y="1998"/>
                  <a:pt x="19162" y="1998"/>
                </a:cubicBezTo>
                <a:cubicBezTo>
                  <a:pt x="19168" y="1998"/>
                  <a:pt x="19168" y="1998"/>
                  <a:pt x="19174" y="1998"/>
                </a:cubicBezTo>
                <a:cubicBezTo>
                  <a:pt x="19180" y="1998"/>
                  <a:pt x="19186" y="2004"/>
                  <a:pt x="19192" y="2004"/>
                </a:cubicBezTo>
                <a:cubicBezTo>
                  <a:pt x="19192" y="2010"/>
                  <a:pt x="19197" y="2010"/>
                  <a:pt x="19203" y="2016"/>
                </a:cubicBezTo>
                <a:cubicBezTo>
                  <a:pt x="19203" y="2028"/>
                  <a:pt x="19203" y="2034"/>
                  <a:pt x="19203" y="2046"/>
                </a:cubicBezTo>
                <a:cubicBezTo>
                  <a:pt x="19257" y="2046"/>
                  <a:pt x="19257" y="2046"/>
                  <a:pt x="19257" y="2046"/>
                </a:cubicBezTo>
                <a:cubicBezTo>
                  <a:pt x="19263" y="2046"/>
                  <a:pt x="19269" y="2052"/>
                  <a:pt x="19280" y="2057"/>
                </a:cubicBezTo>
                <a:cubicBezTo>
                  <a:pt x="19280" y="2063"/>
                  <a:pt x="19280" y="2069"/>
                  <a:pt x="19286" y="2069"/>
                </a:cubicBezTo>
                <a:cubicBezTo>
                  <a:pt x="19292" y="2075"/>
                  <a:pt x="19298" y="2081"/>
                  <a:pt x="19310" y="2087"/>
                </a:cubicBezTo>
                <a:cubicBezTo>
                  <a:pt x="19316" y="2087"/>
                  <a:pt x="19316" y="2087"/>
                  <a:pt x="19322" y="2093"/>
                </a:cubicBezTo>
                <a:cubicBezTo>
                  <a:pt x="19328" y="2093"/>
                  <a:pt x="19334" y="2099"/>
                  <a:pt x="19340" y="2099"/>
                </a:cubicBezTo>
                <a:cubicBezTo>
                  <a:pt x="19346" y="2099"/>
                  <a:pt x="19346" y="2099"/>
                  <a:pt x="19346" y="2099"/>
                </a:cubicBezTo>
                <a:cubicBezTo>
                  <a:pt x="19352" y="2099"/>
                  <a:pt x="19358" y="2093"/>
                  <a:pt x="19358" y="2093"/>
                </a:cubicBezTo>
                <a:cubicBezTo>
                  <a:pt x="19358" y="2087"/>
                  <a:pt x="19358" y="2081"/>
                  <a:pt x="19358" y="2081"/>
                </a:cubicBezTo>
                <a:cubicBezTo>
                  <a:pt x="19358" y="2069"/>
                  <a:pt x="19358" y="2063"/>
                  <a:pt x="19358" y="2057"/>
                </a:cubicBezTo>
                <a:cubicBezTo>
                  <a:pt x="19358" y="2052"/>
                  <a:pt x="19358" y="2052"/>
                  <a:pt x="19358" y="2046"/>
                </a:cubicBezTo>
                <a:cubicBezTo>
                  <a:pt x="19369" y="2046"/>
                  <a:pt x="19369" y="2046"/>
                  <a:pt x="19369" y="2046"/>
                </a:cubicBezTo>
                <a:cubicBezTo>
                  <a:pt x="19375" y="2046"/>
                  <a:pt x="19381" y="2046"/>
                  <a:pt x="19387" y="2040"/>
                </a:cubicBezTo>
                <a:cubicBezTo>
                  <a:pt x="19387" y="2028"/>
                  <a:pt x="19393" y="2022"/>
                  <a:pt x="19387" y="2010"/>
                </a:cubicBezTo>
                <a:cubicBezTo>
                  <a:pt x="19387" y="2004"/>
                  <a:pt x="19387" y="1998"/>
                  <a:pt x="19387" y="1998"/>
                </a:cubicBezTo>
                <a:cubicBezTo>
                  <a:pt x="19387" y="1992"/>
                  <a:pt x="19387" y="1986"/>
                  <a:pt x="19387" y="1986"/>
                </a:cubicBezTo>
                <a:cubicBezTo>
                  <a:pt x="19387" y="1980"/>
                  <a:pt x="19387" y="1975"/>
                  <a:pt x="19387" y="1975"/>
                </a:cubicBezTo>
                <a:cubicBezTo>
                  <a:pt x="19393" y="1968"/>
                  <a:pt x="19399" y="1968"/>
                  <a:pt x="19399" y="1968"/>
                </a:cubicBezTo>
                <a:cubicBezTo>
                  <a:pt x="19411" y="1975"/>
                  <a:pt x="19411" y="1980"/>
                  <a:pt x="19423" y="1986"/>
                </a:cubicBezTo>
                <a:cubicBezTo>
                  <a:pt x="19429" y="1986"/>
                  <a:pt x="19429" y="1992"/>
                  <a:pt x="19435" y="1992"/>
                </a:cubicBezTo>
                <a:cubicBezTo>
                  <a:pt x="19446" y="1992"/>
                  <a:pt x="19446" y="1992"/>
                  <a:pt x="19446" y="1992"/>
                </a:cubicBezTo>
                <a:cubicBezTo>
                  <a:pt x="19452" y="1992"/>
                  <a:pt x="19452" y="1992"/>
                  <a:pt x="19458" y="1992"/>
                </a:cubicBezTo>
                <a:cubicBezTo>
                  <a:pt x="19464" y="1992"/>
                  <a:pt x="19464" y="1992"/>
                  <a:pt x="19470" y="1986"/>
                </a:cubicBezTo>
                <a:cubicBezTo>
                  <a:pt x="19470" y="1986"/>
                  <a:pt x="19476" y="1980"/>
                  <a:pt x="19476" y="1975"/>
                </a:cubicBezTo>
                <a:cubicBezTo>
                  <a:pt x="19482" y="1975"/>
                  <a:pt x="19488" y="1968"/>
                  <a:pt x="19488" y="1968"/>
                </a:cubicBezTo>
                <a:cubicBezTo>
                  <a:pt x="19494" y="1963"/>
                  <a:pt x="19494" y="1957"/>
                  <a:pt x="19494" y="1957"/>
                </a:cubicBezTo>
                <a:cubicBezTo>
                  <a:pt x="19500" y="1957"/>
                  <a:pt x="19500" y="1957"/>
                  <a:pt x="19506" y="1957"/>
                </a:cubicBezTo>
                <a:cubicBezTo>
                  <a:pt x="19512" y="1957"/>
                  <a:pt x="19512" y="1951"/>
                  <a:pt x="19518" y="1951"/>
                </a:cubicBezTo>
                <a:cubicBezTo>
                  <a:pt x="19524" y="1945"/>
                  <a:pt x="19529" y="1945"/>
                  <a:pt x="19529" y="1945"/>
                </a:cubicBezTo>
                <a:cubicBezTo>
                  <a:pt x="19529" y="1939"/>
                  <a:pt x="19529" y="1933"/>
                  <a:pt x="19529" y="1933"/>
                </a:cubicBezTo>
                <a:cubicBezTo>
                  <a:pt x="19529" y="1921"/>
                  <a:pt x="19524" y="1915"/>
                  <a:pt x="19512" y="1915"/>
                </a:cubicBezTo>
                <a:cubicBezTo>
                  <a:pt x="19512" y="1909"/>
                  <a:pt x="19506" y="1909"/>
                  <a:pt x="19506" y="1909"/>
                </a:cubicBezTo>
                <a:cubicBezTo>
                  <a:pt x="19494" y="1903"/>
                  <a:pt x="19488" y="1909"/>
                  <a:pt x="19482" y="1903"/>
                </a:cubicBezTo>
                <a:cubicBezTo>
                  <a:pt x="19476" y="1903"/>
                  <a:pt x="19482" y="1897"/>
                  <a:pt x="19476" y="1891"/>
                </a:cubicBezTo>
                <a:cubicBezTo>
                  <a:pt x="19476" y="1891"/>
                  <a:pt x="19470" y="1886"/>
                  <a:pt x="19470" y="1880"/>
                </a:cubicBezTo>
                <a:cubicBezTo>
                  <a:pt x="19464" y="1880"/>
                  <a:pt x="19464" y="1880"/>
                  <a:pt x="19458" y="1874"/>
                </a:cubicBezTo>
                <a:cubicBezTo>
                  <a:pt x="19452" y="1868"/>
                  <a:pt x="19440" y="1868"/>
                  <a:pt x="19435" y="1868"/>
                </a:cubicBezTo>
                <a:cubicBezTo>
                  <a:pt x="19423" y="1868"/>
                  <a:pt x="19423" y="1868"/>
                  <a:pt x="19423" y="1868"/>
                </a:cubicBezTo>
                <a:cubicBezTo>
                  <a:pt x="19411" y="1868"/>
                  <a:pt x="19411" y="1874"/>
                  <a:pt x="19399" y="1874"/>
                </a:cubicBezTo>
                <a:cubicBezTo>
                  <a:pt x="19387" y="1874"/>
                  <a:pt x="19381" y="1868"/>
                  <a:pt x="19369" y="1868"/>
                </a:cubicBezTo>
                <a:cubicBezTo>
                  <a:pt x="19358" y="1868"/>
                  <a:pt x="19358" y="1868"/>
                  <a:pt x="19358" y="1868"/>
                </a:cubicBezTo>
                <a:cubicBezTo>
                  <a:pt x="19352" y="1868"/>
                  <a:pt x="19352" y="1868"/>
                  <a:pt x="19346" y="1868"/>
                </a:cubicBezTo>
                <a:cubicBezTo>
                  <a:pt x="19340" y="1868"/>
                  <a:pt x="19334" y="1862"/>
                  <a:pt x="19334" y="1862"/>
                </a:cubicBezTo>
                <a:cubicBezTo>
                  <a:pt x="19328" y="1856"/>
                  <a:pt x="19328" y="1850"/>
                  <a:pt x="19322" y="1850"/>
                </a:cubicBezTo>
                <a:cubicBezTo>
                  <a:pt x="19316" y="1850"/>
                  <a:pt x="19310" y="1850"/>
                  <a:pt x="19310" y="1850"/>
                </a:cubicBezTo>
                <a:cubicBezTo>
                  <a:pt x="19304" y="1850"/>
                  <a:pt x="19298" y="1850"/>
                  <a:pt x="19292" y="1850"/>
                </a:cubicBezTo>
                <a:cubicBezTo>
                  <a:pt x="19292" y="1850"/>
                  <a:pt x="19286" y="1856"/>
                  <a:pt x="19280" y="1856"/>
                </a:cubicBezTo>
                <a:cubicBezTo>
                  <a:pt x="19286" y="1862"/>
                  <a:pt x="19286" y="1868"/>
                  <a:pt x="19292" y="1868"/>
                </a:cubicBezTo>
                <a:cubicBezTo>
                  <a:pt x="19298" y="1868"/>
                  <a:pt x="19298" y="1868"/>
                  <a:pt x="19304" y="1868"/>
                </a:cubicBezTo>
                <a:cubicBezTo>
                  <a:pt x="19304" y="1868"/>
                  <a:pt x="19310" y="1874"/>
                  <a:pt x="19316" y="1874"/>
                </a:cubicBezTo>
                <a:cubicBezTo>
                  <a:pt x="19322" y="1880"/>
                  <a:pt x="19316" y="1886"/>
                  <a:pt x="19316" y="1891"/>
                </a:cubicBezTo>
                <a:cubicBezTo>
                  <a:pt x="19316" y="1897"/>
                  <a:pt x="19316" y="1897"/>
                  <a:pt x="19316" y="1897"/>
                </a:cubicBezTo>
                <a:cubicBezTo>
                  <a:pt x="19316" y="1897"/>
                  <a:pt x="19316" y="1903"/>
                  <a:pt x="19316" y="1909"/>
                </a:cubicBezTo>
                <a:cubicBezTo>
                  <a:pt x="19310" y="1915"/>
                  <a:pt x="19304" y="1915"/>
                  <a:pt x="19298" y="1915"/>
                </a:cubicBezTo>
                <a:cubicBezTo>
                  <a:pt x="19280" y="1915"/>
                  <a:pt x="19274" y="1909"/>
                  <a:pt x="19269" y="1897"/>
                </a:cubicBezTo>
                <a:cubicBezTo>
                  <a:pt x="19269" y="1891"/>
                  <a:pt x="19269" y="1891"/>
                  <a:pt x="19269" y="1886"/>
                </a:cubicBezTo>
                <a:cubicBezTo>
                  <a:pt x="19269" y="1814"/>
                  <a:pt x="19269" y="1814"/>
                  <a:pt x="19269" y="1814"/>
                </a:cubicBezTo>
                <a:cubicBezTo>
                  <a:pt x="19269" y="1809"/>
                  <a:pt x="19263" y="1809"/>
                  <a:pt x="19257" y="1802"/>
                </a:cubicBezTo>
                <a:cubicBezTo>
                  <a:pt x="19251" y="1802"/>
                  <a:pt x="19251" y="1802"/>
                  <a:pt x="19245" y="1802"/>
                </a:cubicBezTo>
                <a:cubicBezTo>
                  <a:pt x="19239" y="1797"/>
                  <a:pt x="19239" y="1797"/>
                  <a:pt x="19233" y="1797"/>
                </a:cubicBezTo>
                <a:cubicBezTo>
                  <a:pt x="19221" y="1797"/>
                  <a:pt x="19221" y="1797"/>
                  <a:pt x="19221" y="1797"/>
                </a:cubicBezTo>
                <a:cubicBezTo>
                  <a:pt x="19215" y="1797"/>
                  <a:pt x="19215" y="1791"/>
                  <a:pt x="19209" y="1791"/>
                </a:cubicBezTo>
                <a:cubicBezTo>
                  <a:pt x="19197" y="1791"/>
                  <a:pt x="19192" y="1791"/>
                  <a:pt x="19186" y="1791"/>
                </a:cubicBezTo>
                <a:cubicBezTo>
                  <a:pt x="19180" y="1785"/>
                  <a:pt x="19180" y="1779"/>
                  <a:pt x="19174" y="1779"/>
                </a:cubicBezTo>
                <a:cubicBezTo>
                  <a:pt x="19168" y="1773"/>
                  <a:pt x="19162" y="1773"/>
                  <a:pt x="19162" y="1773"/>
                </a:cubicBezTo>
                <a:cubicBezTo>
                  <a:pt x="19156" y="1773"/>
                  <a:pt x="19150" y="1767"/>
                  <a:pt x="19144" y="1767"/>
                </a:cubicBezTo>
                <a:cubicBezTo>
                  <a:pt x="19138" y="1767"/>
                  <a:pt x="19132" y="1761"/>
                  <a:pt x="19126" y="1761"/>
                </a:cubicBezTo>
                <a:cubicBezTo>
                  <a:pt x="19120" y="1755"/>
                  <a:pt x="19114" y="1755"/>
                  <a:pt x="19114" y="1749"/>
                </a:cubicBezTo>
                <a:cubicBezTo>
                  <a:pt x="19108" y="1743"/>
                  <a:pt x="19103" y="1743"/>
                  <a:pt x="19103" y="1737"/>
                </a:cubicBezTo>
                <a:cubicBezTo>
                  <a:pt x="19097" y="1731"/>
                  <a:pt x="19103" y="1725"/>
                  <a:pt x="19097" y="1725"/>
                </a:cubicBezTo>
                <a:cubicBezTo>
                  <a:pt x="19097" y="1725"/>
                  <a:pt x="19091" y="1725"/>
                  <a:pt x="19085" y="1725"/>
                </a:cubicBezTo>
                <a:cubicBezTo>
                  <a:pt x="19079" y="1720"/>
                  <a:pt x="19079" y="1720"/>
                  <a:pt x="19073" y="1720"/>
                </a:cubicBezTo>
                <a:cubicBezTo>
                  <a:pt x="19061" y="1720"/>
                  <a:pt x="19055" y="1720"/>
                  <a:pt x="19049" y="1720"/>
                </a:cubicBezTo>
                <a:cubicBezTo>
                  <a:pt x="19043" y="1720"/>
                  <a:pt x="19037" y="1714"/>
                  <a:pt x="19037" y="1714"/>
                </a:cubicBezTo>
                <a:cubicBezTo>
                  <a:pt x="19025" y="1714"/>
                  <a:pt x="19020" y="1714"/>
                  <a:pt x="19008" y="1714"/>
                </a:cubicBezTo>
                <a:cubicBezTo>
                  <a:pt x="19008" y="1702"/>
                  <a:pt x="19014" y="1690"/>
                  <a:pt x="19002" y="1684"/>
                </a:cubicBezTo>
                <a:cubicBezTo>
                  <a:pt x="18996" y="1672"/>
                  <a:pt x="18984" y="1666"/>
                  <a:pt x="18972" y="1660"/>
                </a:cubicBezTo>
                <a:cubicBezTo>
                  <a:pt x="18960" y="1654"/>
                  <a:pt x="18960" y="1648"/>
                  <a:pt x="18954" y="1648"/>
                </a:cubicBezTo>
                <a:cubicBezTo>
                  <a:pt x="18948" y="1642"/>
                  <a:pt x="18942" y="1642"/>
                  <a:pt x="18931" y="1642"/>
                </a:cubicBezTo>
                <a:cubicBezTo>
                  <a:pt x="18925" y="1636"/>
                  <a:pt x="18919" y="1642"/>
                  <a:pt x="18907" y="1642"/>
                </a:cubicBezTo>
                <a:cubicBezTo>
                  <a:pt x="18901" y="1642"/>
                  <a:pt x="18901" y="1636"/>
                  <a:pt x="18895" y="1636"/>
                </a:cubicBezTo>
                <a:cubicBezTo>
                  <a:pt x="18889" y="1631"/>
                  <a:pt x="18883" y="1631"/>
                  <a:pt x="18883" y="1631"/>
                </a:cubicBezTo>
                <a:cubicBezTo>
                  <a:pt x="18877" y="1625"/>
                  <a:pt x="18877" y="1619"/>
                  <a:pt x="18871" y="1619"/>
                </a:cubicBezTo>
                <a:cubicBezTo>
                  <a:pt x="18865" y="1619"/>
                  <a:pt x="18859" y="1619"/>
                  <a:pt x="18859" y="1619"/>
                </a:cubicBezTo>
                <a:cubicBezTo>
                  <a:pt x="18853" y="1613"/>
                  <a:pt x="18853" y="1613"/>
                  <a:pt x="18848" y="1613"/>
                </a:cubicBezTo>
                <a:cubicBezTo>
                  <a:pt x="18836" y="1613"/>
                  <a:pt x="18836" y="1613"/>
                  <a:pt x="18836" y="1613"/>
                </a:cubicBezTo>
                <a:cubicBezTo>
                  <a:pt x="18824" y="1613"/>
                  <a:pt x="18824" y="1613"/>
                  <a:pt x="18824" y="1613"/>
                </a:cubicBezTo>
                <a:cubicBezTo>
                  <a:pt x="18818" y="1613"/>
                  <a:pt x="18818" y="1607"/>
                  <a:pt x="18812" y="1607"/>
                </a:cubicBezTo>
                <a:cubicBezTo>
                  <a:pt x="18806" y="1607"/>
                  <a:pt x="18800" y="1601"/>
                  <a:pt x="18800" y="1601"/>
                </a:cubicBezTo>
                <a:cubicBezTo>
                  <a:pt x="18788" y="1595"/>
                  <a:pt x="18776" y="1595"/>
                  <a:pt x="18770" y="1589"/>
                </a:cubicBezTo>
                <a:cubicBezTo>
                  <a:pt x="18765" y="1589"/>
                  <a:pt x="18765" y="1583"/>
                  <a:pt x="18759" y="1577"/>
                </a:cubicBezTo>
                <a:cubicBezTo>
                  <a:pt x="18747" y="1577"/>
                  <a:pt x="18735" y="1577"/>
                  <a:pt x="18723" y="1577"/>
                </a:cubicBezTo>
                <a:cubicBezTo>
                  <a:pt x="18705" y="1577"/>
                  <a:pt x="18705" y="1577"/>
                  <a:pt x="18705" y="1577"/>
                </a:cubicBezTo>
                <a:cubicBezTo>
                  <a:pt x="18699" y="1577"/>
                  <a:pt x="18699" y="1583"/>
                  <a:pt x="18693" y="1583"/>
                </a:cubicBezTo>
                <a:cubicBezTo>
                  <a:pt x="18687" y="1589"/>
                  <a:pt x="18687" y="1595"/>
                  <a:pt x="18682" y="1595"/>
                </a:cubicBezTo>
                <a:cubicBezTo>
                  <a:pt x="18676" y="1601"/>
                  <a:pt x="18670" y="1601"/>
                  <a:pt x="18664" y="1601"/>
                </a:cubicBezTo>
                <a:cubicBezTo>
                  <a:pt x="18652" y="1601"/>
                  <a:pt x="18646" y="1595"/>
                  <a:pt x="18634" y="1595"/>
                </a:cubicBezTo>
                <a:cubicBezTo>
                  <a:pt x="18622" y="1595"/>
                  <a:pt x="18622" y="1595"/>
                  <a:pt x="18622" y="1595"/>
                </a:cubicBezTo>
                <a:cubicBezTo>
                  <a:pt x="18616" y="1595"/>
                  <a:pt x="18610" y="1595"/>
                  <a:pt x="18604" y="1589"/>
                </a:cubicBezTo>
                <a:cubicBezTo>
                  <a:pt x="18599" y="1589"/>
                  <a:pt x="18599" y="1583"/>
                  <a:pt x="18593" y="1577"/>
                </a:cubicBezTo>
                <a:cubicBezTo>
                  <a:pt x="18593" y="1577"/>
                  <a:pt x="18587" y="1583"/>
                  <a:pt x="18587" y="1577"/>
                </a:cubicBezTo>
                <a:cubicBezTo>
                  <a:pt x="18575" y="1577"/>
                  <a:pt x="18569" y="1577"/>
                  <a:pt x="18557" y="1571"/>
                </a:cubicBezTo>
                <a:cubicBezTo>
                  <a:pt x="18551" y="1565"/>
                  <a:pt x="18545" y="1559"/>
                  <a:pt x="18533" y="1559"/>
                </a:cubicBezTo>
                <a:cubicBezTo>
                  <a:pt x="18533" y="1554"/>
                  <a:pt x="18527" y="1554"/>
                  <a:pt x="18522" y="1554"/>
                </a:cubicBezTo>
                <a:cubicBezTo>
                  <a:pt x="18515" y="1554"/>
                  <a:pt x="18515" y="1554"/>
                  <a:pt x="18510" y="1554"/>
                </a:cubicBezTo>
                <a:cubicBezTo>
                  <a:pt x="18498" y="1554"/>
                  <a:pt x="18498" y="1554"/>
                  <a:pt x="18492" y="1554"/>
                </a:cubicBezTo>
                <a:cubicBezTo>
                  <a:pt x="18486" y="1554"/>
                  <a:pt x="18480" y="1559"/>
                  <a:pt x="18480" y="1559"/>
                </a:cubicBezTo>
                <a:cubicBezTo>
                  <a:pt x="18474" y="1565"/>
                  <a:pt x="18468" y="1565"/>
                  <a:pt x="18468" y="1571"/>
                </a:cubicBezTo>
                <a:cubicBezTo>
                  <a:pt x="18468" y="1571"/>
                  <a:pt x="18474" y="1577"/>
                  <a:pt x="18468" y="1577"/>
                </a:cubicBezTo>
                <a:cubicBezTo>
                  <a:pt x="18468" y="1583"/>
                  <a:pt x="18462" y="1589"/>
                  <a:pt x="18462" y="1589"/>
                </a:cubicBezTo>
                <a:cubicBezTo>
                  <a:pt x="18462" y="1595"/>
                  <a:pt x="18456" y="1601"/>
                  <a:pt x="18456" y="1601"/>
                </a:cubicBezTo>
                <a:cubicBezTo>
                  <a:pt x="18450" y="1607"/>
                  <a:pt x="18450" y="1607"/>
                  <a:pt x="18444" y="1613"/>
                </a:cubicBezTo>
                <a:cubicBezTo>
                  <a:pt x="18450" y="1613"/>
                  <a:pt x="18450" y="1613"/>
                  <a:pt x="18456" y="1619"/>
                </a:cubicBezTo>
                <a:cubicBezTo>
                  <a:pt x="18462" y="1619"/>
                  <a:pt x="18462" y="1625"/>
                  <a:pt x="18468" y="1625"/>
                </a:cubicBezTo>
                <a:cubicBezTo>
                  <a:pt x="18468" y="1631"/>
                  <a:pt x="18474" y="1631"/>
                  <a:pt x="18480" y="1631"/>
                </a:cubicBezTo>
                <a:cubicBezTo>
                  <a:pt x="18486" y="1636"/>
                  <a:pt x="18486" y="1648"/>
                  <a:pt x="18486" y="1654"/>
                </a:cubicBezTo>
                <a:cubicBezTo>
                  <a:pt x="18486" y="1660"/>
                  <a:pt x="18486" y="1660"/>
                  <a:pt x="18486" y="1666"/>
                </a:cubicBezTo>
                <a:cubicBezTo>
                  <a:pt x="18480" y="1672"/>
                  <a:pt x="18474" y="1672"/>
                  <a:pt x="18474" y="1678"/>
                </a:cubicBezTo>
                <a:cubicBezTo>
                  <a:pt x="18468" y="1678"/>
                  <a:pt x="18468" y="1684"/>
                  <a:pt x="18468" y="1690"/>
                </a:cubicBezTo>
                <a:cubicBezTo>
                  <a:pt x="18462" y="1690"/>
                  <a:pt x="18462" y="1696"/>
                  <a:pt x="18456" y="1696"/>
                </a:cubicBezTo>
                <a:cubicBezTo>
                  <a:pt x="18409" y="1696"/>
                  <a:pt x="18409" y="1696"/>
                  <a:pt x="18409" y="1696"/>
                </a:cubicBezTo>
                <a:cubicBezTo>
                  <a:pt x="18409" y="1654"/>
                  <a:pt x="18409" y="1654"/>
                  <a:pt x="18409" y="1654"/>
                </a:cubicBezTo>
                <a:cubicBezTo>
                  <a:pt x="18349" y="1654"/>
                  <a:pt x="18349" y="1654"/>
                  <a:pt x="18349" y="1654"/>
                </a:cubicBezTo>
                <a:cubicBezTo>
                  <a:pt x="18349" y="1613"/>
                  <a:pt x="18349" y="1613"/>
                  <a:pt x="18349" y="1613"/>
                </a:cubicBezTo>
                <a:cubicBezTo>
                  <a:pt x="18356" y="1613"/>
                  <a:pt x="18356" y="1613"/>
                  <a:pt x="18356" y="1613"/>
                </a:cubicBezTo>
                <a:cubicBezTo>
                  <a:pt x="18373" y="1613"/>
                  <a:pt x="18379" y="1613"/>
                  <a:pt x="18391" y="1613"/>
                </a:cubicBezTo>
                <a:cubicBezTo>
                  <a:pt x="18403" y="1607"/>
                  <a:pt x="18409" y="1601"/>
                  <a:pt x="18415" y="1595"/>
                </a:cubicBezTo>
                <a:cubicBezTo>
                  <a:pt x="18415" y="1583"/>
                  <a:pt x="18415" y="1583"/>
                  <a:pt x="18415" y="1583"/>
                </a:cubicBezTo>
                <a:cubicBezTo>
                  <a:pt x="18409" y="1583"/>
                  <a:pt x="18403" y="1583"/>
                  <a:pt x="18403" y="1583"/>
                </a:cubicBezTo>
                <a:cubicBezTo>
                  <a:pt x="18397" y="1583"/>
                  <a:pt x="18397" y="1577"/>
                  <a:pt x="18391" y="1577"/>
                </a:cubicBezTo>
                <a:cubicBezTo>
                  <a:pt x="18314" y="1577"/>
                  <a:pt x="18314" y="1577"/>
                  <a:pt x="18314" y="1577"/>
                </a:cubicBezTo>
                <a:cubicBezTo>
                  <a:pt x="18314" y="1589"/>
                  <a:pt x="18314" y="1595"/>
                  <a:pt x="18314" y="1601"/>
                </a:cubicBezTo>
                <a:cubicBezTo>
                  <a:pt x="18314" y="1607"/>
                  <a:pt x="18314" y="1613"/>
                  <a:pt x="18314" y="1613"/>
                </a:cubicBezTo>
                <a:cubicBezTo>
                  <a:pt x="18314" y="1619"/>
                  <a:pt x="18308" y="1625"/>
                  <a:pt x="18308" y="1625"/>
                </a:cubicBezTo>
                <a:cubicBezTo>
                  <a:pt x="18302" y="1631"/>
                  <a:pt x="18296" y="1625"/>
                  <a:pt x="18296" y="1631"/>
                </a:cubicBezTo>
                <a:cubicBezTo>
                  <a:pt x="18290" y="1631"/>
                  <a:pt x="18284" y="1636"/>
                  <a:pt x="18278" y="1636"/>
                </a:cubicBezTo>
                <a:cubicBezTo>
                  <a:pt x="18272" y="1636"/>
                  <a:pt x="18272" y="1636"/>
                  <a:pt x="18272" y="1636"/>
                </a:cubicBezTo>
                <a:cubicBezTo>
                  <a:pt x="18267" y="1631"/>
                  <a:pt x="18260" y="1631"/>
                  <a:pt x="18260" y="1625"/>
                </a:cubicBezTo>
                <a:cubicBezTo>
                  <a:pt x="18249" y="1625"/>
                  <a:pt x="18243" y="1619"/>
                  <a:pt x="18237" y="1619"/>
                </a:cubicBezTo>
                <a:cubicBezTo>
                  <a:pt x="18213" y="1613"/>
                  <a:pt x="18195" y="1619"/>
                  <a:pt x="18172" y="1619"/>
                </a:cubicBezTo>
                <a:cubicBezTo>
                  <a:pt x="18124" y="1619"/>
                  <a:pt x="18124" y="1619"/>
                  <a:pt x="18124" y="1619"/>
                </a:cubicBezTo>
                <a:cubicBezTo>
                  <a:pt x="18118" y="1619"/>
                  <a:pt x="18112" y="1619"/>
                  <a:pt x="18106" y="1619"/>
                </a:cubicBezTo>
                <a:cubicBezTo>
                  <a:pt x="18095" y="1619"/>
                  <a:pt x="18089" y="1631"/>
                  <a:pt x="18077" y="1631"/>
                </a:cubicBezTo>
                <a:cubicBezTo>
                  <a:pt x="18071" y="1631"/>
                  <a:pt x="18071" y="1631"/>
                  <a:pt x="18059" y="1631"/>
                </a:cubicBezTo>
                <a:cubicBezTo>
                  <a:pt x="18053" y="1631"/>
                  <a:pt x="18053" y="1631"/>
                  <a:pt x="18047" y="1631"/>
                </a:cubicBezTo>
                <a:cubicBezTo>
                  <a:pt x="18041" y="1631"/>
                  <a:pt x="18035" y="1631"/>
                  <a:pt x="18029" y="1625"/>
                </a:cubicBezTo>
                <a:cubicBezTo>
                  <a:pt x="18024" y="1619"/>
                  <a:pt x="18024" y="1613"/>
                  <a:pt x="18017" y="1613"/>
                </a:cubicBezTo>
                <a:cubicBezTo>
                  <a:pt x="18017" y="1607"/>
                  <a:pt x="18012" y="1607"/>
                  <a:pt x="18006" y="1607"/>
                </a:cubicBezTo>
                <a:cubicBezTo>
                  <a:pt x="17982" y="1607"/>
                  <a:pt x="17982" y="1607"/>
                  <a:pt x="17982" y="1607"/>
                </a:cubicBezTo>
                <a:cubicBezTo>
                  <a:pt x="17982" y="1613"/>
                  <a:pt x="17982" y="1619"/>
                  <a:pt x="17982" y="1625"/>
                </a:cubicBezTo>
                <a:cubicBezTo>
                  <a:pt x="17982" y="1631"/>
                  <a:pt x="17982" y="1631"/>
                  <a:pt x="17982" y="1636"/>
                </a:cubicBezTo>
                <a:cubicBezTo>
                  <a:pt x="17982" y="1672"/>
                  <a:pt x="17982" y="1672"/>
                  <a:pt x="17982" y="1672"/>
                </a:cubicBezTo>
                <a:cubicBezTo>
                  <a:pt x="17970" y="1678"/>
                  <a:pt x="17970" y="1678"/>
                  <a:pt x="17970" y="1678"/>
                </a:cubicBezTo>
                <a:cubicBezTo>
                  <a:pt x="17958" y="1672"/>
                  <a:pt x="17958" y="1672"/>
                  <a:pt x="17958" y="1672"/>
                </a:cubicBezTo>
                <a:cubicBezTo>
                  <a:pt x="17958" y="1648"/>
                  <a:pt x="17958" y="1648"/>
                  <a:pt x="17958" y="1648"/>
                </a:cubicBezTo>
                <a:cubicBezTo>
                  <a:pt x="17958" y="1642"/>
                  <a:pt x="17958" y="1631"/>
                  <a:pt x="17952" y="1625"/>
                </a:cubicBezTo>
                <a:cubicBezTo>
                  <a:pt x="17952" y="1619"/>
                  <a:pt x="17946" y="1619"/>
                  <a:pt x="17940" y="1619"/>
                </a:cubicBezTo>
                <a:cubicBezTo>
                  <a:pt x="17940" y="1613"/>
                  <a:pt x="17935" y="1613"/>
                  <a:pt x="17929" y="1613"/>
                </a:cubicBezTo>
                <a:cubicBezTo>
                  <a:pt x="17929" y="1613"/>
                  <a:pt x="17923" y="1607"/>
                  <a:pt x="17917" y="1607"/>
                </a:cubicBezTo>
                <a:cubicBezTo>
                  <a:pt x="17917" y="1607"/>
                  <a:pt x="17911" y="1607"/>
                  <a:pt x="17905" y="1601"/>
                </a:cubicBezTo>
                <a:cubicBezTo>
                  <a:pt x="17905" y="1601"/>
                  <a:pt x="17899" y="1595"/>
                  <a:pt x="17893" y="1589"/>
                </a:cubicBezTo>
                <a:cubicBezTo>
                  <a:pt x="17893" y="1583"/>
                  <a:pt x="17887" y="1577"/>
                  <a:pt x="17887" y="1571"/>
                </a:cubicBezTo>
                <a:cubicBezTo>
                  <a:pt x="17887" y="1559"/>
                  <a:pt x="17893" y="1554"/>
                  <a:pt x="17893" y="1542"/>
                </a:cubicBezTo>
                <a:cubicBezTo>
                  <a:pt x="17893" y="1542"/>
                  <a:pt x="17899" y="1536"/>
                  <a:pt x="17899" y="1530"/>
                </a:cubicBezTo>
                <a:cubicBezTo>
                  <a:pt x="17899" y="1524"/>
                  <a:pt x="17893" y="1524"/>
                  <a:pt x="17893" y="1518"/>
                </a:cubicBezTo>
                <a:cubicBezTo>
                  <a:pt x="17893" y="1512"/>
                  <a:pt x="17887" y="1512"/>
                  <a:pt x="17887" y="1506"/>
                </a:cubicBezTo>
                <a:cubicBezTo>
                  <a:pt x="17881" y="1506"/>
                  <a:pt x="17881" y="1500"/>
                  <a:pt x="17881" y="1494"/>
                </a:cubicBezTo>
                <a:cubicBezTo>
                  <a:pt x="17875" y="1494"/>
                  <a:pt x="17869" y="1494"/>
                  <a:pt x="17869" y="1494"/>
                </a:cubicBezTo>
                <a:cubicBezTo>
                  <a:pt x="17863" y="1488"/>
                  <a:pt x="17858" y="1488"/>
                  <a:pt x="17858" y="1488"/>
                </a:cubicBezTo>
                <a:cubicBezTo>
                  <a:pt x="17851" y="1482"/>
                  <a:pt x="17858" y="1476"/>
                  <a:pt x="17851" y="1476"/>
                </a:cubicBezTo>
                <a:cubicBezTo>
                  <a:pt x="17851" y="1470"/>
                  <a:pt x="17846" y="1470"/>
                  <a:pt x="17840" y="1470"/>
                </a:cubicBezTo>
                <a:cubicBezTo>
                  <a:pt x="17840" y="1470"/>
                  <a:pt x="17834" y="1470"/>
                  <a:pt x="17828" y="1470"/>
                </a:cubicBezTo>
                <a:cubicBezTo>
                  <a:pt x="17828" y="1470"/>
                  <a:pt x="17822" y="1465"/>
                  <a:pt x="17816" y="1465"/>
                </a:cubicBezTo>
                <a:cubicBezTo>
                  <a:pt x="17816" y="1465"/>
                  <a:pt x="17810" y="1465"/>
                  <a:pt x="17804" y="1465"/>
                </a:cubicBezTo>
                <a:cubicBezTo>
                  <a:pt x="17798" y="1465"/>
                  <a:pt x="17798" y="1459"/>
                  <a:pt x="17792" y="1459"/>
                </a:cubicBezTo>
                <a:cubicBezTo>
                  <a:pt x="17786" y="1459"/>
                  <a:pt x="17780" y="1459"/>
                  <a:pt x="17769" y="1459"/>
                </a:cubicBezTo>
                <a:cubicBezTo>
                  <a:pt x="17763" y="1459"/>
                  <a:pt x="17757" y="1459"/>
                  <a:pt x="17745" y="1459"/>
                </a:cubicBezTo>
                <a:cubicBezTo>
                  <a:pt x="17739" y="1459"/>
                  <a:pt x="17739" y="1459"/>
                  <a:pt x="17733" y="1459"/>
                </a:cubicBezTo>
                <a:cubicBezTo>
                  <a:pt x="17727" y="1459"/>
                  <a:pt x="17727" y="1459"/>
                  <a:pt x="17721" y="1465"/>
                </a:cubicBezTo>
                <a:cubicBezTo>
                  <a:pt x="17715" y="1465"/>
                  <a:pt x="17715" y="1465"/>
                  <a:pt x="17709" y="1470"/>
                </a:cubicBezTo>
                <a:cubicBezTo>
                  <a:pt x="17703" y="1470"/>
                  <a:pt x="17709" y="1476"/>
                  <a:pt x="17703" y="1482"/>
                </a:cubicBezTo>
                <a:cubicBezTo>
                  <a:pt x="17697" y="1482"/>
                  <a:pt x="17691" y="1482"/>
                  <a:pt x="17685" y="1482"/>
                </a:cubicBezTo>
                <a:cubicBezTo>
                  <a:pt x="17685" y="1482"/>
                  <a:pt x="17680" y="1488"/>
                  <a:pt x="17674" y="1488"/>
                </a:cubicBezTo>
                <a:cubicBezTo>
                  <a:pt x="17650" y="1488"/>
                  <a:pt x="17650" y="1488"/>
                  <a:pt x="17650" y="1488"/>
                </a:cubicBezTo>
                <a:cubicBezTo>
                  <a:pt x="17644" y="1488"/>
                  <a:pt x="17638" y="1488"/>
                  <a:pt x="17638" y="1488"/>
                </a:cubicBezTo>
                <a:cubicBezTo>
                  <a:pt x="17620" y="1488"/>
                  <a:pt x="17614" y="1488"/>
                  <a:pt x="17597" y="1488"/>
                </a:cubicBezTo>
                <a:cubicBezTo>
                  <a:pt x="17585" y="1488"/>
                  <a:pt x="17579" y="1488"/>
                  <a:pt x="17573" y="1494"/>
                </a:cubicBezTo>
                <a:cubicBezTo>
                  <a:pt x="17567" y="1494"/>
                  <a:pt x="17567" y="1500"/>
                  <a:pt x="17561" y="1500"/>
                </a:cubicBezTo>
                <a:cubicBezTo>
                  <a:pt x="17549" y="1500"/>
                  <a:pt x="17549" y="1500"/>
                  <a:pt x="17549" y="1500"/>
                </a:cubicBezTo>
                <a:cubicBezTo>
                  <a:pt x="17543" y="1500"/>
                  <a:pt x="17537" y="1500"/>
                  <a:pt x="17537" y="1500"/>
                </a:cubicBezTo>
                <a:cubicBezTo>
                  <a:pt x="17531" y="1500"/>
                  <a:pt x="17531" y="1494"/>
                  <a:pt x="17525" y="1494"/>
                </a:cubicBezTo>
                <a:cubicBezTo>
                  <a:pt x="17519" y="1494"/>
                  <a:pt x="17519" y="1494"/>
                  <a:pt x="17514" y="1494"/>
                </a:cubicBezTo>
                <a:cubicBezTo>
                  <a:pt x="17508" y="1488"/>
                  <a:pt x="17508" y="1482"/>
                  <a:pt x="17502" y="1482"/>
                </a:cubicBezTo>
                <a:cubicBezTo>
                  <a:pt x="17496" y="1476"/>
                  <a:pt x="17496" y="1470"/>
                  <a:pt x="17490" y="1470"/>
                </a:cubicBezTo>
                <a:cubicBezTo>
                  <a:pt x="17484" y="1470"/>
                  <a:pt x="17478" y="1470"/>
                  <a:pt x="17478" y="1470"/>
                </a:cubicBezTo>
                <a:cubicBezTo>
                  <a:pt x="17448" y="1470"/>
                  <a:pt x="17448" y="1470"/>
                  <a:pt x="17448" y="1470"/>
                </a:cubicBezTo>
                <a:cubicBezTo>
                  <a:pt x="17442" y="1470"/>
                  <a:pt x="17442" y="1465"/>
                  <a:pt x="17436" y="1465"/>
                </a:cubicBezTo>
                <a:cubicBezTo>
                  <a:pt x="17431" y="1465"/>
                  <a:pt x="17425" y="1465"/>
                  <a:pt x="17419" y="1465"/>
                </a:cubicBezTo>
                <a:cubicBezTo>
                  <a:pt x="17413" y="1465"/>
                  <a:pt x="17407" y="1459"/>
                  <a:pt x="17401" y="1459"/>
                </a:cubicBezTo>
                <a:cubicBezTo>
                  <a:pt x="17395" y="1459"/>
                  <a:pt x="17395" y="1453"/>
                  <a:pt x="17389" y="1453"/>
                </a:cubicBezTo>
                <a:cubicBezTo>
                  <a:pt x="17401" y="1441"/>
                  <a:pt x="17401" y="1441"/>
                  <a:pt x="17401" y="1441"/>
                </a:cubicBezTo>
                <a:cubicBezTo>
                  <a:pt x="17389" y="1435"/>
                  <a:pt x="17383" y="1435"/>
                  <a:pt x="17377" y="1429"/>
                </a:cubicBezTo>
                <a:cubicBezTo>
                  <a:pt x="17371" y="1423"/>
                  <a:pt x="17371" y="1423"/>
                  <a:pt x="17365" y="1417"/>
                </a:cubicBezTo>
                <a:cubicBezTo>
                  <a:pt x="17359" y="1417"/>
                  <a:pt x="17365" y="1411"/>
                  <a:pt x="17359" y="1411"/>
                </a:cubicBezTo>
                <a:cubicBezTo>
                  <a:pt x="17353" y="1405"/>
                  <a:pt x="17348" y="1405"/>
                  <a:pt x="17336" y="1405"/>
                </a:cubicBezTo>
                <a:cubicBezTo>
                  <a:pt x="17312" y="1405"/>
                  <a:pt x="17312" y="1405"/>
                  <a:pt x="17312" y="1405"/>
                </a:cubicBezTo>
                <a:cubicBezTo>
                  <a:pt x="17306" y="1393"/>
                  <a:pt x="17306" y="1393"/>
                  <a:pt x="17306" y="1393"/>
                </a:cubicBezTo>
                <a:cubicBezTo>
                  <a:pt x="17312" y="1393"/>
                  <a:pt x="17312" y="1387"/>
                  <a:pt x="17318" y="1382"/>
                </a:cubicBezTo>
                <a:cubicBezTo>
                  <a:pt x="17324" y="1376"/>
                  <a:pt x="17330" y="1376"/>
                  <a:pt x="17342" y="1370"/>
                </a:cubicBezTo>
                <a:cubicBezTo>
                  <a:pt x="17336" y="1358"/>
                  <a:pt x="17336" y="1358"/>
                  <a:pt x="17336" y="1358"/>
                </a:cubicBezTo>
                <a:cubicBezTo>
                  <a:pt x="17330" y="1358"/>
                  <a:pt x="17324" y="1358"/>
                  <a:pt x="17324" y="1358"/>
                </a:cubicBezTo>
                <a:cubicBezTo>
                  <a:pt x="17318" y="1358"/>
                  <a:pt x="17312" y="1352"/>
                  <a:pt x="17306" y="1352"/>
                </a:cubicBezTo>
                <a:cubicBezTo>
                  <a:pt x="17164" y="1352"/>
                  <a:pt x="17164" y="1352"/>
                  <a:pt x="17164" y="1352"/>
                </a:cubicBezTo>
                <a:cubicBezTo>
                  <a:pt x="17164" y="1364"/>
                  <a:pt x="17164" y="1364"/>
                  <a:pt x="17164" y="1376"/>
                </a:cubicBezTo>
                <a:cubicBezTo>
                  <a:pt x="17164" y="1382"/>
                  <a:pt x="17158" y="1382"/>
                  <a:pt x="17152" y="1387"/>
                </a:cubicBezTo>
                <a:cubicBezTo>
                  <a:pt x="17146" y="1393"/>
                  <a:pt x="17146" y="1399"/>
                  <a:pt x="17134" y="1405"/>
                </a:cubicBezTo>
                <a:cubicBezTo>
                  <a:pt x="17128" y="1405"/>
                  <a:pt x="17128" y="1405"/>
                  <a:pt x="17122" y="1405"/>
                </a:cubicBezTo>
                <a:cubicBezTo>
                  <a:pt x="17110" y="1405"/>
                  <a:pt x="17110" y="1405"/>
                  <a:pt x="17110" y="1405"/>
                </a:cubicBezTo>
                <a:cubicBezTo>
                  <a:pt x="17104" y="1405"/>
                  <a:pt x="17104" y="1399"/>
                  <a:pt x="17099" y="1399"/>
                </a:cubicBezTo>
                <a:cubicBezTo>
                  <a:pt x="17104" y="1393"/>
                  <a:pt x="17104" y="1387"/>
                  <a:pt x="17104" y="1387"/>
                </a:cubicBezTo>
                <a:cubicBezTo>
                  <a:pt x="17104" y="1382"/>
                  <a:pt x="17110" y="1376"/>
                  <a:pt x="17110" y="1370"/>
                </a:cubicBezTo>
                <a:cubicBezTo>
                  <a:pt x="17110" y="1370"/>
                  <a:pt x="17110" y="1364"/>
                  <a:pt x="17110" y="1358"/>
                </a:cubicBezTo>
                <a:cubicBezTo>
                  <a:pt x="17110" y="1358"/>
                  <a:pt x="17116" y="1352"/>
                  <a:pt x="17122" y="1346"/>
                </a:cubicBezTo>
                <a:lnTo>
                  <a:pt x="17128" y="1346"/>
                </a:lnTo>
                <a:cubicBezTo>
                  <a:pt x="17134" y="1346"/>
                  <a:pt x="17128" y="1340"/>
                  <a:pt x="17128" y="1334"/>
                </a:cubicBezTo>
                <a:cubicBezTo>
                  <a:pt x="17122" y="1334"/>
                  <a:pt x="17116" y="1334"/>
                  <a:pt x="17110" y="1334"/>
                </a:cubicBezTo>
                <a:cubicBezTo>
                  <a:pt x="17104" y="1334"/>
                  <a:pt x="17099" y="1328"/>
                  <a:pt x="17093" y="1328"/>
                </a:cubicBezTo>
                <a:cubicBezTo>
                  <a:pt x="17087" y="1328"/>
                  <a:pt x="17087" y="1322"/>
                  <a:pt x="17081" y="1322"/>
                </a:cubicBezTo>
                <a:cubicBezTo>
                  <a:pt x="17075" y="1322"/>
                  <a:pt x="17075" y="1322"/>
                  <a:pt x="17069" y="1322"/>
                </a:cubicBezTo>
                <a:cubicBezTo>
                  <a:pt x="17057" y="1316"/>
                  <a:pt x="17057" y="1310"/>
                  <a:pt x="17045" y="1310"/>
                </a:cubicBezTo>
                <a:cubicBezTo>
                  <a:pt x="17039" y="1310"/>
                  <a:pt x="17039" y="1310"/>
                  <a:pt x="17033" y="1310"/>
                </a:cubicBezTo>
                <a:cubicBezTo>
                  <a:pt x="17027" y="1310"/>
                  <a:pt x="17027" y="1310"/>
                  <a:pt x="17021" y="1310"/>
                </a:cubicBezTo>
                <a:cubicBezTo>
                  <a:pt x="17010" y="1310"/>
                  <a:pt x="17004" y="1310"/>
                  <a:pt x="16992" y="1310"/>
                </a:cubicBezTo>
                <a:cubicBezTo>
                  <a:pt x="16986" y="1310"/>
                  <a:pt x="16980" y="1310"/>
                  <a:pt x="16968" y="1310"/>
                </a:cubicBezTo>
                <a:cubicBezTo>
                  <a:pt x="16962" y="1304"/>
                  <a:pt x="16962" y="1299"/>
                  <a:pt x="16956" y="1299"/>
                </a:cubicBezTo>
                <a:cubicBezTo>
                  <a:pt x="16950" y="1299"/>
                  <a:pt x="16944" y="1299"/>
                  <a:pt x="16938" y="1299"/>
                </a:cubicBezTo>
                <a:cubicBezTo>
                  <a:pt x="16933" y="1299"/>
                  <a:pt x="16926" y="1293"/>
                  <a:pt x="16915" y="1293"/>
                </a:cubicBezTo>
                <a:cubicBezTo>
                  <a:pt x="16903" y="1287"/>
                  <a:pt x="16891" y="1293"/>
                  <a:pt x="16879" y="1293"/>
                </a:cubicBezTo>
                <a:cubicBezTo>
                  <a:pt x="16873" y="1293"/>
                  <a:pt x="16867" y="1287"/>
                  <a:pt x="16855" y="1287"/>
                </a:cubicBezTo>
                <a:cubicBezTo>
                  <a:pt x="16855" y="1287"/>
                  <a:pt x="16849" y="1281"/>
                  <a:pt x="16844" y="1281"/>
                </a:cubicBezTo>
                <a:cubicBezTo>
                  <a:pt x="16838" y="1281"/>
                  <a:pt x="16838" y="1287"/>
                  <a:pt x="16832" y="1293"/>
                </a:cubicBezTo>
                <a:cubicBezTo>
                  <a:pt x="16832" y="1293"/>
                  <a:pt x="16838" y="1299"/>
                  <a:pt x="16832" y="1304"/>
                </a:cubicBezTo>
                <a:cubicBezTo>
                  <a:pt x="16832" y="1310"/>
                  <a:pt x="16832" y="1316"/>
                  <a:pt x="16832" y="1328"/>
                </a:cubicBezTo>
                <a:cubicBezTo>
                  <a:pt x="16767" y="1328"/>
                  <a:pt x="16767" y="1328"/>
                  <a:pt x="16767" y="1328"/>
                </a:cubicBezTo>
                <a:cubicBezTo>
                  <a:pt x="16760" y="1328"/>
                  <a:pt x="16755" y="1334"/>
                  <a:pt x="16743" y="1334"/>
                </a:cubicBezTo>
                <a:cubicBezTo>
                  <a:pt x="16743" y="1340"/>
                  <a:pt x="16743" y="1340"/>
                  <a:pt x="16743" y="1346"/>
                </a:cubicBezTo>
                <a:cubicBezTo>
                  <a:pt x="16743" y="1352"/>
                  <a:pt x="16743" y="1358"/>
                  <a:pt x="16749" y="1358"/>
                </a:cubicBezTo>
                <a:cubicBezTo>
                  <a:pt x="16749" y="1364"/>
                  <a:pt x="16755" y="1370"/>
                  <a:pt x="16755" y="1370"/>
                </a:cubicBezTo>
                <a:cubicBezTo>
                  <a:pt x="16760" y="1376"/>
                  <a:pt x="16767" y="1376"/>
                  <a:pt x="16767" y="1376"/>
                </a:cubicBezTo>
                <a:cubicBezTo>
                  <a:pt x="16772" y="1382"/>
                  <a:pt x="16778" y="1376"/>
                  <a:pt x="16778" y="1382"/>
                </a:cubicBezTo>
                <a:cubicBezTo>
                  <a:pt x="16784" y="1382"/>
                  <a:pt x="16784" y="1387"/>
                  <a:pt x="16784" y="1393"/>
                </a:cubicBezTo>
                <a:cubicBezTo>
                  <a:pt x="16790" y="1393"/>
                  <a:pt x="16796" y="1393"/>
                  <a:pt x="16796" y="1399"/>
                </a:cubicBezTo>
                <a:cubicBezTo>
                  <a:pt x="16796" y="1405"/>
                  <a:pt x="16796" y="1405"/>
                  <a:pt x="16802" y="1411"/>
                </a:cubicBezTo>
                <a:cubicBezTo>
                  <a:pt x="16802" y="1417"/>
                  <a:pt x="16802" y="1417"/>
                  <a:pt x="16802" y="1423"/>
                </a:cubicBezTo>
                <a:cubicBezTo>
                  <a:pt x="16802" y="1429"/>
                  <a:pt x="16802" y="1429"/>
                  <a:pt x="16802" y="1435"/>
                </a:cubicBezTo>
                <a:cubicBezTo>
                  <a:pt x="16790" y="1435"/>
                  <a:pt x="16790" y="1435"/>
                  <a:pt x="16790" y="1435"/>
                </a:cubicBezTo>
                <a:cubicBezTo>
                  <a:pt x="16778" y="1435"/>
                  <a:pt x="16772" y="1429"/>
                  <a:pt x="16767" y="1429"/>
                </a:cubicBezTo>
                <a:cubicBezTo>
                  <a:pt x="16760" y="1429"/>
                  <a:pt x="16760" y="1423"/>
                  <a:pt x="16755" y="1423"/>
                </a:cubicBezTo>
                <a:cubicBezTo>
                  <a:pt x="16749" y="1423"/>
                  <a:pt x="16743" y="1429"/>
                  <a:pt x="16737" y="1423"/>
                </a:cubicBezTo>
                <a:lnTo>
                  <a:pt x="16731" y="1423"/>
                </a:lnTo>
                <a:cubicBezTo>
                  <a:pt x="16725" y="1423"/>
                  <a:pt x="16719" y="1417"/>
                  <a:pt x="16719" y="1417"/>
                </a:cubicBezTo>
                <a:cubicBezTo>
                  <a:pt x="16713" y="1411"/>
                  <a:pt x="16707" y="1411"/>
                  <a:pt x="16707" y="1411"/>
                </a:cubicBezTo>
                <a:cubicBezTo>
                  <a:pt x="16701" y="1411"/>
                  <a:pt x="16701" y="1417"/>
                  <a:pt x="16695" y="1417"/>
                </a:cubicBezTo>
                <a:cubicBezTo>
                  <a:pt x="16683" y="1417"/>
                  <a:pt x="16678" y="1411"/>
                  <a:pt x="16666" y="1411"/>
                </a:cubicBezTo>
                <a:cubicBezTo>
                  <a:pt x="16666" y="1429"/>
                  <a:pt x="16666" y="1429"/>
                  <a:pt x="16666" y="1429"/>
                </a:cubicBezTo>
                <a:cubicBezTo>
                  <a:pt x="16678" y="1435"/>
                  <a:pt x="16678" y="1435"/>
                  <a:pt x="16678" y="1435"/>
                </a:cubicBezTo>
                <a:cubicBezTo>
                  <a:pt x="16683" y="1435"/>
                  <a:pt x="16683" y="1435"/>
                  <a:pt x="16689" y="1441"/>
                </a:cubicBezTo>
                <a:cubicBezTo>
                  <a:pt x="16695" y="1441"/>
                  <a:pt x="16701" y="1447"/>
                  <a:pt x="16701" y="1453"/>
                </a:cubicBezTo>
                <a:cubicBezTo>
                  <a:pt x="16701" y="1465"/>
                  <a:pt x="16695" y="1465"/>
                  <a:pt x="16695" y="1476"/>
                </a:cubicBezTo>
                <a:cubicBezTo>
                  <a:pt x="16683" y="1470"/>
                  <a:pt x="16678" y="1470"/>
                  <a:pt x="16666" y="1465"/>
                </a:cubicBezTo>
                <a:cubicBezTo>
                  <a:pt x="16666" y="1459"/>
                  <a:pt x="16660" y="1459"/>
                  <a:pt x="16660" y="1453"/>
                </a:cubicBezTo>
                <a:cubicBezTo>
                  <a:pt x="16654" y="1453"/>
                  <a:pt x="16648" y="1447"/>
                  <a:pt x="16648" y="1441"/>
                </a:cubicBezTo>
                <a:cubicBezTo>
                  <a:pt x="16642" y="1441"/>
                  <a:pt x="16636" y="1441"/>
                  <a:pt x="16636" y="1435"/>
                </a:cubicBezTo>
                <a:cubicBezTo>
                  <a:pt x="16630" y="1435"/>
                  <a:pt x="16630" y="1429"/>
                  <a:pt x="16624" y="1423"/>
                </a:cubicBezTo>
                <a:cubicBezTo>
                  <a:pt x="16624" y="1423"/>
                  <a:pt x="16630" y="1417"/>
                  <a:pt x="16624" y="1417"/>
                </a:cubicBezTo>
                <a:cubicBezTo>
                  <a:pt x="16624" y="1411"/>
                  <a:pt x="16618" y="1411"/>
                  <a:pt x="16612" y="1411"/>
                </a:cubicBezTo>
                <a:cubicBezTo>
                  <a:pt x="16606" y="1411"/>
                  <a:pt x="16601" y="1411"/>
                  <a:pt x="16589" y="1411"/>
                </a:cubicBezTo>
                <a:cubicBezTo>
                  <a:pt x="16583" y="1411"/>
                  <a:pt x="16583" y="1411"/>
                  <a:pt x="16577" y="1411"/>
                </a:cubicBezTo>
                <a:cubicBezTo>
                  <a:pt x="16571" y="1411"/>
                  <a:pt x="16571" y="1411"/>
                  <a:pt x="16565" y="1411"/>
                </a:cubicBezTo>
                <a:cubicBezTo>
                  <a:pt x="16565" y="1411"/>
                  <a:pt x="16565" y="1417"/>
                  <a:pt x="16565" y="1423"/>
                </a:cubicBezTo>
                <a:cubicBezTo>
                  <a:pt x="16565" y="1429"/>
                  <a:pt x="16559" y="1429"/>
                  <a:pt x="16553" y="1429"/>
                </a:cubicBezTo>
                <a:cubicBezTo>
                  <a:pt x="16547" y="1441"/>
                  <a:pt x="16535" y="1441"/>
                  <a:pt x="16517" y="1441"/>
                </a:cubicBezTo>
                <a:cubicBezTo>
                  <a:pt x="16506" y="1441"/>
                  <a:pt x="16500" y="1435"/>
                  <a:pt x="16488" y="1429"/>
                </a:cubicBezTo>
                <a:cubicBezTo>
                  <a:pt x="16476" y="1429"/>
                  <a:pt x="16470" y="1429"/>
                  <a:pt x="16458" y="1423"/>
                </a:cubicBezTo>
                <a:cubicBezTo>
                  <a:pt x="16458" y="1423"/>
                  <a:pt x="16452" y="1429"/>
                  <a:pt x="16446" y="1423"/>
                </a:cubicBezTo>
                <a:cubicBezTo>
                  <a:pt x="16446" y="1423"/>
                  <a:pt x="16446" y="1417"/>
                  <a:pt x="16440" y="1417"/>
                </a:cubicBezTo>
                <a:cubicBezTo>
                  <a:pt x="16435" y="1411"/>
                  <a:pt x="16435" y="1411"/>
                  <a:pt x="16428" y="1411"/>
                </a:cubicBezTo>
                <a:cubicBezTo>
                  <a:pt x="16423" y="1411"/>
                  <a:pt x="16423" y="1411"/>
                  <a:pt x="16417" y="1417"/>
                </a:cubicBezTo>
                <a:cubicBezTo>
                  <a:pt x="16411" y="1417"/>
                  <a:pt x="16417" y="1423"/>
                  <a:pt x="16411" y="1423"/>
                </a:cubicBezTo>
                <a:cubicBezTo>
                  <a:pt x="16393" y="1423"/>
                  <a:pt x="16393" y="1417"/>
                  <a:pt x="16375" y="1417"/>
                </a:cubicBezTo>
                <a:cubicBezTo>
                  <a:pt x="16369" y="1417"/>
                  <a:pt x="16363" y="1417"/>
                  <a:pt x="16357" y="1423"/>
                </a:cubicBezTo>
                <a:cubicBezTo>
                  <a:pt x="16357" y="1429"/>
                  <a:pt x="16363" y="1441"/>
                  <a:pt x="16363" y="1447"/>
                </a:cubicBezTo>
                <a:cubicBezTo>
                  <a:pt x="16363" y="1465"/>
                  <a:pt x="16363" y="1470"/>
                  <a:pt x="16363" y="1482"/>
                </a:cubicBezTo>
                <a:cubicBezTo>
                  <a:pt x="16363" y="1494"/>
                  <a:pt x="16363" y="1494"/>
                  <a:pt x="16357" y="1506"/>
                </a:cubicBezTo>
                <a:cubicBezTo>
                  <a:pt x="16298" y="1506"/>
                  <a:pt x="16298" y="1506"/>
                  <a:pt x="16298" y="1506"/>
                </a:cubicBezTo>
                <a:cubicBezTo>
                  <a:pt x="16298" y="1494"/>
                  <a:pt x="16304" y="1482"/>
                  <a:pt x="16292" y="1470"/>
                </a:cubicBezTo>
                <a:cubicBezTo>
                  <a:pt x="16292" y="1465"/>
                  <a:pt x="16286" y="1465"/>
                  <a:pt x="16280" y="1465"/>
                </a:cubicBezTo>
                <a:cubicBezTo>
                  <a:pt x="16280" y="1459"/>
                  <a:pt x="16274" y="1453"/>
                  <a:pt x="16269" y="1453"/>
                </a:cubicBezTo>
                <a:cubicBezTo>
                  <a:pt x="16262" y="1453"/>
                  <a:pt x="16262" y="1453"/>
                  <a:pt x="16257" y="1447"/>
                </a:cubicBezTo>
                <a:cubicBezTo>
                  <a:pt x="16251" y="1447"/>
                  <a:pt x="16251" y="1441"/>
                  <a:pt x="16245" y="1441"/>
                </a:cubicBezTo>
                <a:cubicBezTo>
                  <a:pt x="16239" y="1435"/>
                  <a:pt x="16239" y="1435"/>
                  <a:pt x="16233" y="1429"/>
                </a:cubicBezTo>
                <a:cubicBezTo>
                  <a:pt x="16227" y="1429"/>
                  <a:pt x="16227" y="1423"/>
                  <a:pt x="16221" y="1417"/>
                </a:cubicBezTo>
                <a:cubicBezTo>
                  <a:pt x="16209" y="1411"/>
                  <a:pt x="16203" y="1405"/>
                  <a:pt x="16203" y="1393"/>
                </a:cubicBezTo>
                <a:cubicBezTo>
                  <a:pt x="16203" y="1387"/>
                  <a:pt x="16203" y="1387"/>
                  <a:pt x="16203" y="1387"/>
                </a:cubicBezTo>
                <a:cubicBezTo>
                  <a:pt x="16203" y="1382"/>
                  <a:pt x="16203" y="1382"/>
                  <a:pt x="16203" y="1376"/>
                </a:cubicBezTo>
                <a:cubicBezTo>
                  <a:pt x="16203" y="1376"/>
                  <a:pt x="16215" y="1376"/>
                  <a:pt x="16215" y="1370"/>
                </a:cubicBezTo>
                <a:cubicBezTo>
                  <a:pt x="16215" y="1364"/>
                  <a:pt x="16209" y="1364"/>
                  <a:pt x="16209" y="1358"/>
                </a:cubicBezTo>
                <a:cubicBezTo>
                  <a:pt x="16209" y="1346"/>
                  <a:pt x="16209" y="1340"/>
                  <a:pt x="16209" y="1334"/>
                </a:cubicBezTo>
                <a:cubicBezTo>
                  <a:pt x="16209" y="1322"/>
                  <a:pt x="16209" y="1316"/>
                  <a:pt x="16209" y="1310"/>
                </a:cubicBezTo>
                <a:cubicBezTo>
                  <a:pt x="16209" y="1299"/>
                  <a:pt x="16203" y="1293"/>
                  <a:pt x="16203" y="1281"/>
                </a:cubicBezTo>
                <a:cubicBezTo>
                  <a:pt x="16203" y="1275"/>
                  <a:pt x="16209" y="1269"/>
                  <a:pt x="16203" y="1263"/>
                </a:cubicBezTo>
                <a:cubicBezTo>
                  <a:pt x="16203" y="1257"/>
                  <a:pt x="16203" y="1251"/>
                  <a:pt x="16203" y="1251"/>
                </a:cubicBezTo>
                <a:cubicBezTo>
                  <a:pt x="16197" y="1245"/>
                  <a:pt x="16191" y="1245"/>
                  <a:pt x="16191" y="1239"/>
                </a:cubicBezTo>
                <a:cubicBezTo>
                  <a:pt x="16185" y="1233"/>
                  <a:pt x="16180" y="1233"/>
                  <a:pt x="16174" y="1227"/>
                </a:cubicBezTo>
                <a:cubicBezTo>
                  <a:pt x="16168" y="1227"/>
                  <a:pt x="16168" y="1221"/>
                  <a:pt x="16162" y="1221"/>
                </a:cubicBezTo>
                <a:cubicBezTo>
                  <a:pt x="16156" y="1221"/>
                  <a:pt x="16150" y="1221"/>
                  <a:pt x="16138" y="1221"/>
                </a:cubicBezTo>
                <a:cubicBezTo>
                  <a:pt x="16132" y="1221"/>
                  <a:pt x="16126" y="1221"/>
                  <a:pt x="16120" y="1227"/>
                </a:cubicBezTo>
                <a:cubicBezTo>
                  <a:pt x="16120" y="1227"/>
                  <a:pt x="16120" y="1233"/>
                  <a:pt x="16114" y="1239"/>
                </a:cubicBezTo>
                <a:cubicBezTo>
                  <a:pt x="16114" y="1239"/>
                  <a:pt x="16114" y="1245"/>
                  <a:pt x="16114" y="1251"/>
                </a:cubicBezTo>
                <a:cubicBezTo>
                  <a:pt x="16108" y="1251"/>
                  <a:pt x="16102" y="1251"/>
                  <a:pt x="16091" y="1251"/>
                </a:cubicBezTo>
                <a:cubicBezTo>
                  <a:pt x="16079" y="1251"/>
                  <a:pt x="16067" y="1251"/>
                  <a:pt x="16061" y="1239"/>
                </a:cubicBezTo>
                <a:cubicBezTo>
                  <a:pt x="16061" y="1233"/>
                  <a:pt x="16061" y="1227"/>
                  <a:pt x="16055" y="1227"/>
                </a:cubicBezTo>
                <a:cubicBezTo>
                  <a:pt x="16055" y="1221"/>
                  <a:pt x="16049" y="1215"/>
                  <a:pt x="16049" y="1215"/>
                </a:cubicBezTo>
                <a:cubicBezTo>
                  <a:pt x="16043" y="1210"/>
                  <a:pt x="16043" y="1204"/>
                  <a:pt x="16037" y="1204"/>
                </a:cubicBezTo>
                <a:cubicBezTo>
                  <a:pt x="16031" y="1204"/>
                  <a:pt x="16031" y="1204"/>
                  <a:pt x="16025" y="1204"/>
                </a:cubicBezTo>
                <a:cubicBezTo>
                  <a:pt x="16014" y="1204"/>
                  <a:pt x="16008" y="1204"/>
                  <a:pt x="15996" y="1198"/>
                </a:cubicBezTo>
                <a:cubicBezTo>
                  <a:pt x="15990" y="1198"/>
                  <a:pt x="15996" y="1192"/>
                  <a:pt x="15990" y="1186"/>
                </a:cubicBezTo>
                <a:cubicBezTo>
                  <a:pt x="15978" y="1180"/>
                  <a:pt x="15972" y="1180"/>
                  <a:pt x="15960" y="1180"/>
                </a:cubicBezTo>
                <a:cubicBezTo>
                  <a:pt x="15954" y="1180"/>
                  <a:pt x="15948" y="1180"/>
                  <a:pt x="15942" y="1186"/>
                </a:cubicBezTo>
                <a:cubicBezTo>
                  <a:pt x="15936" y="1186"/>
                  <a:pt x="15930" y="1186"/>
                  <a:pt x="15925" y="1186"/>
                </a:cubicBezTo>
                <a:cubicBezTo>
                  <a:pt x="15919" y="1192"/>
                  <a:pt x="15919" y="1192"/>
                  <a:pt x="15913" y="1198"/>
                </a:cubicBezTo>
                <a:cubicBezTo>
                  <a:pt x="15907" y="1198"/>
                  <a:pt x="15901" y="1204"/>
                  <a:pt x="15895" y="1204"/>
                </a:cubicBezTo>
                <a:cubicBezTo>
                  <a:pt x="15889" y="1204"/>
                  <a:pt x="15889" y="1210"/>
                  <a:pt x="15883" y="1215"/>
                </a:cubicBezTo>
                <a:cubicBezTo>
                  <a:pt x="15895" y="1239"/>
                  <a:pt x="15895" y="1239"/>
                  <a:pt x="15895" y="1239"/>
                </a:cubicBezTo>
                <a:cubicBezTo>
                  <a:pt x="15895" y="1245"/>
                  <a:pt x="15901" y="1245"/>
                  <a:pt x="15901" y="1251"/>
                </a:cubicBezTo>
                <a:cubicBezTo>
                  <a:pt x="15907" y="1251"/>
                  <a:pt x="15913" y="1257"/>
                  <a:pt x="15913" y="1263"/>
                </a:cubicBezTo>
                <a:cubicBezTo>
                  <a:pt x="15913" y="1263"/>
                  <a:pt x="15913" y="1269"/>
                  <a:pt x="15913" y="1275"/>
                </a:cubicBezTo>
                <a:cubicBezTo>
                  <a:pt x="15913" y="1281"/>
                  <a:pt x="15913" y="1281"/>
                  <a:pt x="15913" y="1287"/>
                </a:cubicBezTo>
                <a:cubicBezTo>
                  <a:pt x="15836" y="1287"/>
                  <a:pt x="15836" y="1287"/>
                  <a:pt x="15836" y="1287"/>
                </a:cubicBezTo>
                <a:cubicBezTo>
                  <a:pt x="15830" y="1287"/>
                  <a:pt x="15830" y="1293"/>
                  <a:pt x="15824" y="1293"/>
                </a:cubicBezTo>
                <a:cubicBezTo>
                  <a:pt x="15812" y="1299"/>
                  <a:pt x="15806" y="1304"/>
                  <a:pt x="15788" y="1304"/>
                </a:cubicBezTo>
                <a:cubicBezTo>
                  <a:pt x="15776" y="1304"/>
                  <a:pt x="15770" y="1299"/>
                  <a:pt x="15759" y="1293"/>
                </a:cubicBezTo>
                <a:cubicBezTo>
                  <a:pt x="15753" y="1293"/>
                  <a:pt x="15747" y="1287"/>
                  <a:pt x="15741" y="1287"/>
                </a:cubicBezTo>
                <a:cubicBezTo>
                  <a:pt x="15729" y="1281"/>
                  <a:pt x="15723" y="1281"/>
                  <a:pt x="15717" y="1281"/>
                </a:cubicBezTo>
                <a:cubicBezTo>
                  <a:pt x="15711" y="1281"/>
                  <a:pt x="15711" y="1269"/>
                  <a:pt x="15705" y="1269"/>
                </a:cubicBezTo>
                <a:cubicBezTo>
                  <a:pt x="15699" y="1263"/>
                  <a:pt x="15693" y="1263"/>
                  <a:pt x="15687" y="1263"/>
                </a:cubicBezTo>
                <a:cubicBezTo>
                  <a:pt x="15681" y="1263"/>
                  <a:pt x="15681" y="1269"/>
                  <a:pt x="15676" y="1269"/>
                </a:cubicBezTo>
                <a:cubicBezTo>
                  <a:pt x="15670" y="1269"/>
                  <a:pt x="15670" y="1281"/>
                  <a:pt x="15664" y="1281"/>
                </a:cubicBezTo>
                <a:cubicBezTo>
                  <a:pt x="15658" y="1281"/>
                  <a:pt x="15652" y="1275"/>
                  <a:pt x="15646" y="1269"/>
                </a:cubicBezTo>
                <a:cubicBezTo>
                  <a:pt x="15640" y="1263"/>
                  <a:pt x="15646" y="1257"/>
                  <a:pt x="15646" y="1251"/>
                </a:cubicBezTo>
                <a:cubicBezTo>
                  <a:pt x="15646" y="1227"/>
                  <a:pt x="15646" y="1227"/>
                  <a:pt x="15646" y="1227"/>
                </a:cubicBezTo>
                <a:cubicBezTo>
                  <a:pt x="15640" y="1221"/>
                  <a:pt x="15634" y="1215"/>
                  <a:pt x="15628" y="1215"/>
                </a:cubicBezTo>
                <a:cubicBezTo>
                  <a:pt x="15622" y="1210"/>
                  <a:pt x="15622" y="1204"/>
                  <a:pt x="15616" y="1204"/>
                </a:cubicBezTo>
                <a:cubicBezTo>
                  <a:pt x="15616" y="1204"/>
                  <a:pt x="15610" y="1204"/>
                  <a:pt x="15604" y="1204"/>
                </a:cubicBezTo>
                <a:cubicBezTo>
                  <a:pt x="15604" y="1204"/>
                  <a:pt x="15598" y="1204"/>
                  <a:pt x="15592" y="1204"/>
                </a:cubicBezTo>
                <a:cubicBezTo>
                  <a:pt x="15592" y="1204"/>
                  <a:pt x="15587" y="1204"/>
                  <a:pt x="15581" y="1210"/>
                </a:cubicBezTo>
                <a:cubicBezTo>
                  <a:pt x="15581" y="1210"/>
                  <a:pt x="15581" y="1221"/>
                  <a:pt x="15575" y="1221"/>
                </a:cubicBezTo>
                <a:cubicBezTo>
                  <a:pt x="15569" y="1221"/>
                  <a:pt x="15563" y="1215"/>
                  <a:pt x="15557" y="1215"/>
                </a:cubicBezTo>
                <a:cubicBezTo>
                  <a:pt x="15545" y="1215"/>
                  <a:pt x="15545" y="1215"/>
                  <a:pt x="15545" y="1215"/>
                </a:cubicBezTo>
                <a:cubicBezTo>
                  <a:pt x="15539" y="1215"/>
                  <a:pt x="15539" y="1210"/>
                  <a:pt x="15533" y="1210"/>
                </a:cubicBezTo>
                <a:cubicBezTo>
                  <a:pt x="15474" y="1210"/>
                  <a:pt x="15474" y="1210"/>
                  <a:pt x="15474" y="1210"/>
                </a:cubicBezTo>
                <a:cubicBezTo>
                  <a:pt x="15450" y="1215"/>
                  <a:pt x="15450" y="1215"/>
                  <a:pt x="15450" y="1215"/>
                </a:cubicBezTo>
                <a:cubicBezTo>
                  <a:pt x="15438" y="1215"/>
                  <a:pt x="15432" y="1210"/>
                  <a:pt x="15421" y="1210"/>
                </a:cubicBezTo>
                <a:cubicBezTo>
                  <a:pt x="15415" y="1210"/>
                  <a:pt x="15415" y="1210"/>
                  <a:pt x="15409" y="1210"/>
                </a:cubicBezTo>
                <a:lnTo>
                  <a:pt x="15409" y="1221"/>
                </a:lnTo>
                <a:cubicBezTo>
                  <a:pt x="15403" y="1227"/>
                  <a:pt x="15397" y="1221"/>
                  <a:pt x="15385" y="1221"/>
                </a:cubicBezTo>
                <a:cubicBezTo>
                  <a:pt x="15367" y="1221"/>
                  <a:pt x="15367" y="1221"/>
                  <a:pt x="15367" y="1221"/>
                </a:cubicBezTo>
                <a:cubicBezTo>
                  <a:pt x="15367" y="1221"/>
                  <a:pt x="15361" y="1221"/>
                  <a:pt x="15355" y="1221"/>
                </a:cubicBezTo>
                <a:cubicBezTo>
                  <a:pt x="15355" y="1221"/>
                  <a:pt x="15349" y="1221"/>
                  <a:pt x="15344" y="1221"/>
                </a:cubicBezTo>
                <a:cubicBezTo>
                  <a:pt x="15344" y="1215"/>
                  <a:pt x="15349" y="1210"/>
                  <a:pt x="15349" y="1198"/>
                </a:cubicBezTo>
                <a:cubicBezTo>
                  <a:pt x="15349" y="1198"/>
                  <a:pt x="15344" y="1192"/>
                  <a:pt x="15344" y="1186"/>
                </a:cubicBezTo>
                <a:lnTo>
                  <a:pt x="15344" y="1180"/>
                </a:lnTo>
                <a:cubicBezTo>
                  <a:pt x="15326" y="1174"/>
                  <a:pt x="15326" y="1174"/>
                  <a:pt x="15326" y="1174"/>
                </a:cubicBezTo>
                <a:cubicBezTo>
                  <a:pt x="15326" y="1174"/>
                  <a:pt x="15320" y="1174"/>
                  <a:pt x="15314" y="1180"/>
                </a:cubicBezTo>
                <a:cubicBezTo>
                  <a:pt x="15314" y="1180"/>
                  <a:pt x="15314" y="1186"/>
                  <a:pt x="15308" y="1186"/>
                </a:cubicBezTo>
                <a:cubicBezTo>
                  <a:pt x="15302" y="1198"/>
                  <a:pt x="15296" y="1204"/>
                  <a:pt x="15278" y="1204"/>
                </a:cubicBezTo>
                <a:cubicBezTo>
                  <a:pt x="15272" y="1204"/>
                  <a:pt x="15272" y="1204"/>
                  <a:pt x="15266" y="1198"/>
                </a:cubicBezTo>
                <a:cubicBezTo>
                  <a:pt x="15260" y="1198"/>
                  <a:pt x="15255" y="1192"/>
                  <a:pt x="15255" y="1186"/>
                </a:cubicBezTo>
                <a:cubicBezTo>
                  <a:pt x="15255" y="1180"/>
                  <a:pt x="15255" y="1180"/>
                  <a:pt x="15255" y="1180"/>
                </a:cubicBezTo>
                <a:cubicBezTo>
                  <a:pt x="15266" y="1180"/>
                  <a:pt x="15272" y="1180"/>
                  <a:pt x="15278" y="1180"/>
                </a:cubicBezTo>
                <a:cubicBezTo>
                  <a:pt x="15284" y="1180"/>
                  <a:pt x="15284" y="1180"/>
                  <a:pt x="15290" y="1180"/>
                </a:cubicBezTo>
                <a:cubicBezTo>
                  <a:pt x="15296" y="1174"/>
                  <a:pt x="15296" y="1174"/>
                  <a:pt x="15302" y="1168"/>
                </a:cubicBezTo>
                <a:cubicBezTo>
                  <a:pt x="15302" y="1168"/>
                  <a:pt x="15302" y="1162"/>
                  <a:pt x="15308" y="1156"/>
                </a:cubicBezTo>
                <a:cubicBezTo>
                  <a:pt x="15308" y="1156"/>
                  <a:pt x="15314" y="1156"/>
                  <a:pt x="15320" y="1156"/>
                </a:cubicBezTo>
                <a:cubicBezTo>
                  <a:pt x="15320" y="1150"/>
                  <a:pt x="15326" y="1150"/>
                  <a:pt x="15332" y="1150"/>
                </a:cubicBezTo>
                <a:cubicBezTo>
                  <a:pt x="15337" y="1144"/>
                  <a:pt x="15337" y="1138"/>
                  <a:pt x="15337" y="1132"/>
                </a:cubicBezTo>
                <a:cubicBezTo>
                  <a:pt x="15337" y="1127"/>
                  <a:pt x="15337" y="1127"/>
                  <a:pt x="15337" y="1127"/>
                </a:cubicBezTo>
                <a:cubicBezTo>
                  <a:pt x="15337" y="1121"/>
                  <a:pt x="15337" y="1121"/>
                  <a:pt x="15332" y="1115"/>
                </a:cubicBezTo>
                <a:cubicBezTo>
                  <a:pt x="15326" y="1109"/>
                  <a:pt x="15320" y="1115"/>
                  <a:pt x="15314" y="1115"/>
                </a:cubicBezTo>
                <a:cubicBezTo>
                  <a:pt x="15302" y="1115"/>
                  <a:pt x="15296" y="1115"/>
                  <a:pt x="15284" y="1115"/>
                </a:cubicBezTo>
                <a:cubicBezTo>
                  <a:pt x="15284" y="1121"/>
                  <a:pt x="15278" y="1121"/>
                  <a:pt x="15278" y="1127"/>
                </a:cubicBezTo>
                <a:cubicBezTo>
                  <a:pt x="15272" y="1127"/>
                  <a:pt x="15266" y="1127"/>
                  <a:pt x="15266" y="1132"/>
                </a:cubicBezTo>
                <a:cubicBezTo>
                  <a:pt x="15260" y="1132"/>
                  <a:pt x="15260" y="1144"/>
                  <a:pt x="15260" y="1144"/>
                </a:cubicBezTo>
                <a:cubicBezTo>
                  <a:pt x="15255" y="1150"/>
                  <a:pt x="15255" y="1156"/>
                  <a:pt x="15249" y="1156"/>
                </a:cubicBezTo>
                <a:cubicBezTo>
                  <a:pt x="15249" y="1162"/>
                  <a:pt x="15243" y="1162"/>
                  <a:pt x="15237" y="1168"/>
                </a:cubicBezTo>
                <a:cubicBezTo>
                  <a:pt x="15231" y="1168"/>
                  <a:pt x="15231" y="1180"/>
                  <a:pt x="15225" y="1180"/>
                </a:cubicBezTo>
                <a:cubicBezTo>
                  <a:pt x="15154" y="1180"/>
                  <a:pt x="15154" y="1180"/>
                  <a:pt x="15154" y="1180"/>
                </a:cubicBezTo>
                <a:cubicBezTo>
                  <a:pt x="15142" y="1186"/>
                  <a:pt x="15142" y="1186"/>
                  <a:pt x="15142" y="1186"/>
                </a:cubicBezTo>
                <a:lnTo>
                  <a:pt x="15142" y="1192"/>
                </a:lnTo>
                <a:cubicBezTo>
                  <a:pt x="15148" y="1204"/>
                  <a:pt x="15154" y="1204"/>
                  <a:pt x="15154" y="1210"/>
                </a:cubicBezTo>
                <a:cubicBezTo>
                  <a:pt x="15154" y="1215"/>
                  <a:pt x="15154" y="1215"/>
                  <a:pt x="15154" y="1215"/>
                </a:cubicBezTo>
                <a:cubicBezTo>
                  <a:pt x="15154" y="1221"/>
                  <a:pt x="15142" y="1221"/>
                  <a:pt x="15142" y="1221"/>
                </a:cubicBezTo>
                <a:cubicBezTo>
                  <a:pt x="15136" y="1227"/>
                  <a:pt x="15136" y="1233"/>
                  <a:pt x="15130" y="1233"/>
                </a:cubicBezTo>
                <a:cubicBezTo>
                  <a:pt x="15124" y="1239"/>
                  <a:pt x="15118" y="1239"/>
                  <a:pt x="15112" y="1239"/>
                </a:cubicBezTo>
                <a:cubicBezTo>
                  <a:pt x="15106" y="1239"/>
                  <a:pt x="15106" y="1239"/>
                  <a:pt x="15106" y="1239"/>
                </a:cubicBezTo>
                <a:cubicBezTo>
                  <a:pt x="15100" y="1239"/>
                  <a:pt x="15100" y="1233"/>
                  <a:pt x="15094" y="1233"/>
                </a:cubicBezTo>
                <a:cubicBezTo>
                  <a:pt x="15089" y="1233"/>
                  <a:pt x="15083" y="1233"/>
                  <a:pt x="15071" y="1233"/>
                </a:cubicBezTo>
                <a:cubicBezTo>
                  <a:pt x="15065" y="1233"/>
                  <a:pt x="15065" y="1239"/>
                  <a:pt x="15059" y="1239"/>
                </a:cubicBezTo>
                <a:cubicBezTo>
                  <a:pt x="15053" y="1245"/>
                  <a:pt x="15053" y="1245"/>
                  <a:pt x="15047" y="1251"/>
                </a:cubicBezTo>
                <a:cubicBezTo>
                  <a:pt x="15041" y="1251"/>
                  <a:pt x="15035" y="1251"/>
                  <a:pt x="15023" y="1251"/>
                </a:cubicBezTo>
                <a:cubicBezTo>
                  <a:pt x="15000" y="1251"/>
                  <a:pt x="15000" y="1251"/>
                  <a:pt x="15000" y="1251"/>
                </a:cubicBezTo>
                <a:cubicBezTo>
                  <a:pt x="14988" y="1251"/>
                  <a:pt x="14982" y="1257"/>
                  <a:pt x="14970" y="1257"/>
                </a:cubicBezTo>
                <a:cubicBezTo>
                  <a:pt x="14964" y="1257"/>
                  <a:pt x="14964" y="1257"/>
                  <a:pt x="14964" y="1257"/>
                </a:cubicBezTo>
                <a:lnTo>
                  <a:pt x="14964" y="1251"/>
                </a:lnTo>
                <a:cubicBezTo>
                  <a:pt x="14970" y="1251"/>
                  <a:pt x="14976" y="1251"/>
                  <a:pt x="14976" y="1251"/>
                </a:cubicBezTo>
                <a:cubicBezTo>
                  <a:pt x="14982" y="1245"/>
                  <a:pt x="14982" y="1239"/>
                  <a:pt x="14988" y="1239"/>
                </a:cubicBezTo>
                <a:cubicBezTo>
                  <a:pt x="14988" y="1233"/>
                  <a:pt x="14994" y="1233"/>
                  <a:pt x="15000" y="1227"/>
                </a:cubicBezTo>
                <a:cubicBezTo>
                  <a:pt x="15000" y="1227"/>
                  <a:pt x="15005" y="1221"/>
                  <a:pt x="15005" y="1215"/>
                </a:cubicBezTo>
                <a:cubicBezTo>
                  <a:pt x="15012" y="1215"/>
                  <a:pt x="15012" y="1215"/>
                  <a:pt x="15017" y="1210"/>
                </a:cubicBezTo>
                <a:cubicBezTo>
                  <a:pt x="15023" y="1210"/>
                  <a:pt x="15035" y="1215"/>
                  <a:pt x="15041" y="1210"/>
                </a:cubicBezTo>
                <a:cubicBezTo>
                  <a:pt x="15047" y="1210"/>
                  <a:pt x="15047" y="1215"/>
                  <a:pt x="15053" y="1210"/>
                </a:cubicBezTo>
                <a:cubicBezTo>
                  <a:pt x="15059" y="1210"/>
                  <a:pt x="15053" y="1204"/>
                  <a:pt x="15059" y="1198"/>
                </a:cubicBezTo>
                <a:cubicBezTo>
                  <a:pt x="15065" y="1198"/>
                  <a:pt x="15065" y="1192"/>
                  <a:pt x="15071" y="1192"/>
                </a:cubicBezTo>
                <a:cubicBezTo>
                  <a:pt x="15077" y="1186"/>
                  <a:pt x="15089" y="1186"/>
                  <a:pt x="15094" y="1174"/>
                </a:cubicBezTo>
                <a:cubicBezTo>
                  <a:pt x="15100" y="1168"/>
                  <a:pt x="15100" y="1156"/>
                  <a:pt x="15106" y="1150"/>
                </a:cubicBezTo>
                <a:cubicBezTo>
                  <a:pt x="15112" y="1144"/>
                  <a:pt x="15118" y="1144"/>
                  <a:pt x="15130" y="1144"/>
                </a:cubicBezTo>
                <a:cubicBezTo>
                  <a:pt x="15142" y="1144"/>
                  <a:pt x="15142" y="1144"/>
                  <a:pt x="15142" y="1144"/>
                </a:cubicBezTo>
                <a:cubicBezTo>
                  <a:pt x="15148" y="1144"/>
                  <a:pt x="15148" y="1144"/>
                  <a:pt x="15154" y="1144"/>
                </a:cubicBezTo>
                <a:cubicBezTo>
                  <a:pt x="15154" y="1144"/>
                  <a:pt x="15160" y="1144"/>
                  <a:pt x="15166" y="1144"/>
                </a:cubicBezTo>
                <a:cubicBezTo>
                  <a:pt x="15166" y="1144"/>
                  <a:pt x="15171" y="1138"/>
                  <a:pt x="15178" y="1138"/>
                </a:cubicBezTo>
                <a:cubicBezTo>
                  <a:pt x="15178" y="1132"/>
                  <a:pt x="15178" y="1127"/>
                  <a:pt x="15178" y="1127"/>
                </a:cubicBezTo>
                <a:cubicBezTo>
                  <a:pt x="15183" y="1121"/>
                  <a:pt x="15183" y="1121"/>
                  <a:pt x="15189" y="1115"/>
                </a:cubicBezTo>
                <a:cubicBezTo>
                  <a:pt x="15195" y="1109"/>
                  <a:pt x="15201" y="1109"/>
                  <a:pt x="15207" y="1109"/>
                </a:cubicBezTo>
                <a:cubicBezTo>
                  <a:pt x="15219" y="1109"/>
                  <a:pt x="15219" y="1109"/>
                  <a:pt x="15219" y="1109"/>
                </a:cubicBezTo>
                <a:cubicBezTo>
                  <a:pt x="15225" y="1109"/>
                  <a:pt x="15231" y="1109"/>
                  <a:pt x="15231" y="1109"/>
                </a:cubicBezTo>
                <a:cubicBezTo>
                  <a:pt x="15237" y="1109"/>
                  <a:pt x="15243" y="1109"/>
                  <a:pt x="15249" y="1109"/>
                </a:cubicBezTo>
                <a:cubicBezTo>
                  <a:pt x="15249" y="1103"/>
                  <a:pt x="15255" y="1103"/>
                  <a:pt x="15260" y="1103"/>
                </a:cubicBezTo>
                <a:cubicBezTo>
                  <a:pt x="15260" y="1103"/>
                  <a:pt x="15266" y="1097"/>
                  <a:pt x="15272" y="1097"/>
                </a:cubicBezTo>
                <a:cubicBezTo>
                  <a:pt x="15272" y="1091"/>
                  <a:pt x="15278" y="1091"/>
                  <a:pt x="15278" y="1085"/>
                </a:cubicBezTo>
                <a:cubicBezTo>
                  <a:pt x="15284" y="1085"/>
                  <a:pt x="15278" y="1079"/>
                  <a:pt x="15278" y="1073"/>
                </a:cubicBezTo>
                <a:cubicBezTo>
                  <a:pt x="15284" y="1067"/>
                  <a:pt x="15284" y="1061"/>
                  <a:pt x="15284" y="1050"/>
                </a:cubicBezTo>
                <a:cubicBezTo>
                  <a:pt x="15344" y="1050"/>
                  <a:pt x="15344" y="1050"/>
                  <a:pt x="15344" y="1050"/>
                </a:cubicBezTo>
                <a:cubicBezTo>
                  <a:pt x="15344" y="1044"/>
                  <a:pt x="15344" y="1044"/>
                  <a:pt x="15349" y="1032"/>
                </a:cubicBezTo>
                <a:cubicBezTo>
                  <a:pt x="15349" y="1032"/>
                  <a:pt x="15344" y="1026"/>
                  <a:pt x="15349" y="1026"/>
                </a:cubicBezTo>
                <a:cubicBezTo>
                  <a:pt x="15349" y="1020"/>
                  <a:pt x="15349" y="1014"/>
                  <a:pt x="15349" y="1014"/>
                </a:cubicBezTo>
                <a:cubicBezTo>
                  <a:pt x="15355" y="1008"/>
                  <a:pt x="15361" y="1014"/>
                  <a:pt x="15361" y="1014"/>
                </a:cubicBezTo>
                <a:cubicBezTo>
                  <a:pt x="15367" y="1008"/>
                  <a:pt x="15367" y="1008"/>
                  <a:pt x="15367" y="1002"/>
                </a:cubicBezTo>
                <a:cubicBezTo>
                  <a:pt x="15367" y="996"/>
                  <a:pt x="15367" y="990"/>
                  <a:pt x="15367" y="990"/>
                </a:cubicBezTo>
                <a:cubicBezTo>
                  <a:pt x="15367" y="984"/>
                  <a:pt x="15367" y="978"/>
                  <a:pt x="15361" y="978"/>
                </a:cubicBezTo>
                <a:cubicBezTo>
                  <a:pt x="15361" y="972"/>
                  <a:pt x="15355" y="978"/>
                  <a:pt x="15349" y="972"/>
                </a:cubicBezTo>
                <a:cubicBezTo>
                  <a:pt x="15349" y="972"/>
                  <a:pt x="15355" y="966"/>
                  <a:pt x="15349" y="961"/>
                </a:cubicBezTo>
                <a:lnTo>
                  <a:pt x="15349" y="955"/>
                </a:lnTo>
                <a:cubicBezTo>
                  <a:pt x="15344" y="949"/>
                  <a:pt x="15337" y="955"/>
                  <a:pt x="15337" y="955"/>
                </a:cubicBezTo>
                <a:cubicBezTo>
                  <a:pt x="15332" y="949"/>
                  <a:pt x="15337" y="943"/>
                  <a:pt x="15337" y="943"/>
                </a:cubicBezTo>
                <a:cubicBezTo>
                  <a:pt x="15332" y="937"/>
                  <a:pt x="15332" y="931"/>
                  <a:pt x="15332" y="925"/>
                </a:cubicBezTo>
                <a:cubicBezTo>
                  <a:pt x="15326" y="919"/>
                  <a:pt x="15320" y="919"/>
                  <a:pt x="15314" y="913"/>
                </a:cubicBezTo>
                <a:cubicBezTo>
                  <a:pt x="15308" y="913"/>
                  <a:pt x="15308" y="907"/>
                  <a:pt x="15302" y="907"/>
                </a:cubicBezTo>
                <a:cubicBezTo>
                  <a:pt x="15296" y="907"/>
                  <a:pt x="15296" y="907"/>
                  <a:pt x="15290" y="907"/>
                </a:cubicBezTo>
                <a:cubicBezTo>
                  <a:pt x="15284" y="907"/>
                  <a:pt x="15284" y="901"/>
                  <a:pt x="15278" y="901"/>
                </a:cubicBezTo>
                <a:cubicBezTo>
                  <a:pt x="15278" y="889"/>
                  <a:pt x="15278" y="884"/>
                  <a:pt x="15278" y="872"/>
                </a:cubicBezTo>
                <a:cubicBezTo>
                  <a:pt x="15195" y="872"/>
                  <a:pt x="15195" y="872"/>
                  <a:pt x="15195" y="872"/>
                </a:cubicBezTo>
                <a:cubicBezTo>
                  <a:pt x="15183" y="872"/>
                  <a:pt x="15178" y="866"/>
                  <a:pt x="15171" y="866"/>
                </a:cubicBezTo>
                <a:cubicBezTo>
                  <a:pt x="15160" y="860"/>
                  <a:pt x="15154" y="860"/>
                  <a:pt x="15142" y="860"/>
                </a:cubicBezTo>
                <a:cubicBezTo>
                  <a:pt x="15142" y="860"/>
                  <a:pt x="15136" y="860"/>
                  <a:pt x="15130" y="860"/>
                </a:cubicBezTo>
                <a:cubicBezTo>
                  <a:pt x="15130" y="860"/>
                  <a:pt x="15124" y="866"/>
                  <a:pt x="15118" y="866"/>
                </a:cubicBezTo>
                <a:cubicBezTo>
                  <a:pt x="15118" y="866"/>
                  <a:pt x="15118" y="877"/>
                  <a:pt x="15112" y="877"/>
                </a:cubicBezTo>
                <a:cubicBezTo>
                  <a:pt x="15112" y="877"/>
                  <a:pt x="15106" y="877"/>
                  <a:pt x="15100" y="877"/>
                </a:cubicBezTo>
                <a:cubicBezTo>
                  <a:pt x="15094" y="872"/>
                  <a:pt x="15089" y="866"/>
                  <a:pt x="15083" y="860"/>
                </a:cubicBezTo>
                <a:cubicBezTo>
                  <a:pt x="15077" y="860"/>
                  <a:pt x="15071" y="860"/>
                  <a:pt x="15071" y="860"/>
                </a:cubicBezTo>
                <a:cubicBezTo>
                  <a:pt x="15065" y="854"/>
                  <a:pt x="15059" y="854"/>
                  <a:pt x="15053" y="854"/>
                </a:cubicBezTo>
                <a:cubicBezTo>
                  <a:pt x="15047" y="854"/>
                  <a:pt x="15041" y="860"/>
                  <a:pt x="15035" y="860"/>
                </a:cubicBezTo>
                <a:cubicBezTo>
                  <a:pt x="15035" y="889"/>
                  <a:pt x="15035" y="889"/>
                  <a:pt x="15035" y="889"/>
                </a:cubicBezTo>
                <a:cubicBezTo>
                  <a:pt x="15000" y="889"/>
                  <a:pt x="15000" y="889"/>
                  <a:pt x="15000" y="889"/>
                </a:cubicBezTo>
                <a:cubicBezTo>
                  <a:pt x="14988" y="884"/>
                  <a:pt x="14988" y="884"/>
                  <a:pt x="14988" y="884"/>
                </a:cubicBezTo>
                <a:cubicBezTo>
                  <a:pt x="14994" y="877"/>
                  <a:pt x="14994" y="872"/>
                  <a:pt x="14994" y="872"/>
                </a:cubicBezTo>
                <a:cubicBezTo>
                  <a:pt x="15000" y="872"/>
                  <a:pt x="15005" y="872"/>
                  <a:pt x="15005" y="872"/>
                </a:cubicBezTo>
                <a:cubicBezTo>
                  <a:pt x="15012" y="860"/>
                  <a:pt x="15017" y="854"/>
                  <a:pt x="15017" y="848"/>
                </a:cubicBezTo>
                <a:cubicBezTo>
                  <a:pt x="15017" y="842"/>
                  <a:pt x="15017" y="842"/>
                  <a:pt x="15017" y="836"/>
                </a:cubicBezTo>
                <a:cubicBezTo>
                  <a:pt x="14952" y="836"/>
                  <a:pt x="14952" y="836"/>
                  <a:pt x="14952" y="836"/>
                </a:cubicBezTo>
                <a:cubicBezTo>
                  <a:pt x="14946" y="836"/>
                  <a:pt x="14940" y="830"/>
                  <a:pt x="14928" y="830"/>
                </a:cubicBezTo>
                <a:cubicBezTo>
                  <a:pt x="14917" y="830"/>
                  <a:pt x="14911" y="830"/>
                  <a:pt x="14899" y="830"/>
                </a:cubicBezTo>
                <a:lnTo>
                  <a:pt x="14893" y="824"/>
                </a:lnTo>
                <a:cubicBezTo>
                  <a:pt x="14893" y="824"/>
                  <a:pt x="14893" y="818"/>
                  <a:pt x="14893" y="812"/>
                </a:cubicBezTo>
                <a:cubicBezTo>
                  <a:pt x="14899" y="806"/>
                  <a:pt x="14905" y="800"/>
                  <a:pt x="14917" y="795"/>
                </a:cubicBezTo>
                <a:cubicBezTo>
                  <a:pt x="14917" y="795"/>
                  <a:pt x="14923" y="795"/>
                  <a:pt x="14928" y="795"/>
                </a:cubicBezTo>
                <a:cubicBezTo>
                  <a:pt x="14934" y="795"/>
                  <a:pt x="14934" y="789"/>
                  <a:pt x="14940" y="789"/>
                </a:cubicBezTo>
                <a:cubicBezTo>
                  <a:pt x="14940" y="765"/>
                  <a:pt x="14940" y="765"/>
                  <a:pt x="14940" y="765"/>
                </a:cubicBezTo>
                <a:cubicBezTo>
                  <a:pt x="14810" y="765"/>
                  <a:pt x="14810" y="765"/>
                  <a:pt x="14810" y="765"/>
                </a:cubicBezTo>
                <a:cubicBezTo>
                  <a:pt x="14804" y="765"/>
                  <a:pt x="14798" y="765"/>
                  <a:pt x="14798" y="771"/>
                </a:cubicBezTo>
                <a:cubicBezTo>
                  <a:pt x="14786" y="771"/>
                  <a:pt x="14780" y="777"/>
                  <a:pt x="14774" y="777"/>
                </a:cubicBezTo>
                <a:cubicBezTo>
                  <a:pt x="14768" y="777"/>
                  <a:pt x="14762" y="777"/>
                  <a:pt x="14762" y="777"/>
                </a:cubicBezTo>
                <a:cubicBezTo>
                  <a:pt x="14751" y="783"/>
                  <a:pt x="14739" y="783"/>
                  <a:pt x="14727" y="789"/>
                </a:cubicBezTo>
                <a:cubicBezTo>
                  <a:pt x="14721" y="789"/>
                  <a:pt x="14721" y="789"/>
                  <a:pt x="14715" y="795"/>
                </a:cubicBezTo>
                <a:cubicBezTo>
                  <a:pt x="14709" y="795"/>
                  <a:pt x="14709" y="800"/>
                  <a:pt x="14703" y="800"/>
                </a:cubicBezTo>
                <a:cubicBezTo>
                  <a:pt x="14697" y="806"/>
                  <a:pt x="14697" y="806"/>
                  <a:pt x="14697" y="812"/>
                </a:cubicBezTo>
                <a:cubicBezTo>
                  <a:pt x="14697" y="818"/>
                  <a:pt x="14697" y="824"/>
                  <a:pt x="14697" y="824"/>
                </a:cubicBezTo>
                <a:cubicBezTo>
                  <a:pt x="14697" y="830"/>
                  <a:pt x="14697" y="836"/>
                  <a:pt x="14697" y="836"/>
                </a:cubicBezTo>
                <a:cubicBezTo>
                  <a:pt x="14691" y="842"/>
                  <a:pt x="14691" y="848"/>
                  <a:pt x="14685" y="848"/>
                </a:cubicBezTo>
                <a:cubicBezTo>
                  <a:pt x="14679" y="854"/>
                  <a:pt x="14673" y="854"/>
                  <a:pt x="14662" y="860"/>
                </a:cubicBezTo>
                <a:cubicBezTo>
                  <a:pt x="14668" y="866"/>
                  <a:pt x="14668" y="866"/>
                  <a:pt x="14668" y="872"/>
                </a:cubicBezTo>
                <a:cubicBezTo>
                  <a:pt x="14673" y="877"/>
                  <a:pt x="14679" y="877"/>
                  <a:pt x="14679" y="877"/>
                </a:cubicBezTo>
                <a:cubicBezTo>
                  <a:pt x="14679" y="889"/>
                  <a:pt x="14679" y="889"/>
                  <a:pt x="14679" y="889"/>
                </a:cubicBezTo>
                <a:cubicBezTo>
                  <a:pt x="14567" y="889"/>
                  <a:pt x="14567" y="889"/>
                  <a:pt x="14567" y="889"/>
                </a:cubicBezTo>
                <a:cubicBezTo>
                  <a:pt x="14561" y="901"/>
                  <a:pt x="14567" y="907"/>
                  <a:pt x="14561" y="913"/>
                </a:cubicBezTo>
                <a:cubicBezTo>
                  <a:pt x="14549" y="919"/>
                  <a:pt x="14543" y="913"/>
                  <a:pt x="14531" y="919"/>
                </a:cubicBezTo>
                <a:cubicBezTo>
                  <a:pt x="14531" y="925"/>
                  <a:pt x="14537" y="931"/>
                  <a:pt x="14531" y="931"/>
                </a:cubicBezTo>
                <a:cubicBezTo>
                  <a:pt x="14531" y="937"/>
                  <a:pt x="14525" y="943"/>
                  <a:pt x="14525" y="943"/>
                </a:cubicBezTo>
                <a:cubicBezTo>
                  <a:pt x="14519" y="949"/>
                  <a:pt x="14519" y="949"/>
                  <a:pt x="14513" y="949"/>
                </a:cubicBezTo>
                <a:cubicBezTo>
                  <a:pt x="14502" y="955"/>
                  <a:pt x="14496" y="955"/>
                  <a:pt x="14484" y="955"/>
                </a:cubicBezTo>
                <a:cubicBezTo>
                  <a:pt x="14472" y="955"/>
                  <a:pt x="14466" y="955"/>
                  <a:pt x="14460" y="955"/>
                </a:cubicBezTo>
                <a:cubicBezTo>
                  <a:pt x="14460" y="949"/>
                  <a:pt x="14454" y="949"/>
                  <a:pt x="14448" y="949"/>
                </a:cubicBezTo>
                <a:cubicBezTo>
                  <a:pt x="14448" y="943"/>
                  <a:pt x="14442" y="943"/>
                  <a:pt x="14436" y="937"/>
                </a:cubicBezTo>
                <a:cubicBezTo>
                  <a:pt x="14436" y="937"/>
                  <a:pt x="14436" y="931"/>
                  <a:pt x="14430" y="925"/>
                </a:cubicBezTo>
                <a:cubicBezTo>
                  <a:pt x="14424" y="925"/>
                  <a:pt x="14424" y="925"/>
                  <a:pt x="14419" y="925"/>
                </a:cubicBezTo>
                <a:cubicBezTo>
                  <a:pt x="14413" y="925"/>
                  <a:pt x="14413" y="925"/>
                  <a:pt x="14407" y="925"/>
                </a:cubicBezTo>
                <a:cubicBezTo>
                  <a:pt x="14395" y="925"/>
                  <a:pt x="14389" y="925"/>
                  <a:pt x="14377" y="925"/>
                </a:cubicBezTo>
                <a:cubicBezTo>
                  <a:pt x="14365" y="925"/>
                  <a:pt x="14365" y="925"/>
                  <a:pt x="14365" y="925"/>
                </a:cubicBezTo>
                <a:cubicBezTo>
                  <a:pt x="14359" y="925"/>
                  <a:pt x="14353" y="913"/>
                  <a:pt x="14341" y="913"/>
                </a:cubicBezTo>
                <a:cubicBezTo>
                  <a:pt x="14336" y="913"/>
                  <a:pt x="14330" y="919"/>
                  <a:pt x="14330" y="919"/>
                </a:cubicBezTo>
                <a:cubicBezTo>
                  <a:pt x="14324" y="919"/>
                  <a:pt x="14318" y="913"/>
                  <a:pt x="14312" y="919"/>
                </a:cubicBezTo>
                <a:cubicBezTo>
                  <a:pt x="14312" y="925"/>
                  <a:pt x="14306" y="925"/>
                  <a:pt x="14306" y="931"/>
                </a:cubicBezTo>
                <a:cubicBezTo>
                  <a:pt x="14300" y="937"/>
                  <a:pt x="14312" y="943"/>
                  <a:pt x="14306" y="949"/>
                </a:cubicBezTo>
                <a:lnTo>
                  <a:pt x="14306" y="955"/>
                </a:lnTo>
                <a:cubicBezTo>
                  <a:pt x="14306" y="961"/>
                  <a:pt x="14294" y="961"/>
                  <a:pt x="14294" y="961"/>
                </a:cubicBezTo>
                <a:cubicBezTo>
                  <a:pt x="14288" y="966"/>
                  <a:pt x="14282" y="966"/>
                  <a:pt x="14276" y="966"/>
                </a:cubicBezTo>
                <a:cubicBezTo>
                  <a:pt x="14217" y="966"/>
                  <a:pt x="14217" y="966"/>
                  <a:pt x="14217" y="966"/>
                </a:cubicBezTo>
                <a:cubicBezTo>
                  <a:pt x="14205" y="966"/>
                  <a:pt x="14199" y="972"/>
                  <a:pt x="14187" y="978"/>
                </a:cubicBezTo>
                <a:cubicBezTo>
                  <a:pt x="14181" y="984"/>
                  <a:pt x="14175" y="984"/>
                  <a:pt x="14175" y="984"/>
                </a:cubicBezTo>
                <a:cubicBezTo>
                  <a:pt x="14164" y="990"/>
                  <a:pt x="14158" y="996"/>
                  <a:pt x="14152" y="996"/>
                </a:cubicBezTo>
                <a:cubicBezTo>
                  <a:pt x="14146" y="996"/>
                  <a:pt x="14140" y="996"/>
                  <a:pt x="14140" y="1002"/>
                </a:cubicBezTo>
                <a:cubicBezTo>
                  <a:pt x="14134" y="1002"/>
                  <a:pt x="14134" y="1014"/>
                  <a:pt x="14122" y="1014"/>
                </a:cubicBezTo>
                <a:lnTo>
                  <a:pt x="14116" y="1008"/>
                </a:lnTo>
                <a:cubicBezTo>
                  <a:pt x="14110" y="1008"/>
                  <a:pt x="14110" y="996"/>
                  <a:pt x="14110" y="996"/>
                </a:cubicBezTo>
                <a:cubicBezTo>
                  <a:pt x="14104" y="996"/>
                  <a:pt x="14098" y="996"/>
                  <a:pt x="14092" y="996"/>
                </a:cubicBezTo>
                <a:cubicBezTo>
                  <a:pt x="14087" y="996"/>
                  <a:pt x="14081" y="996"/>
                  <a:pt x="14069" y="1002"/>
                </a:cubicBezTo>
                <a:cubicBezTo>
                  <a:pt x="14063" y="1002"/>
                  <a:pt x="14063" y="1008"/>
                  <a:pt x="14057" y="1008"/>
                </a:cubicBezTo>
                <a:cubicBezTo>
                  <a:pt x="14051" y="1014"/>
                  <a:pt x="14045" y="1014"/>
                  <a:pt x="14039" y="1020"/>
                </a:cubicBezTo>
                <a:cubicBezTo>
                  <a:pt x="14033" y="1026"/>
                  <a:pt x="14033" y="1032"/>
                  <a:pt x="14027" y="1032"/>
                </a:cubicBezTo>
                <a:cubicBezTo>
                  <a:pt x="14021" y="1032"/>
                  <a:pt x="14015" y="1032"/>
                  <a:pt x="14015" y="1032"/>
                </a:cubicBezTo>
                <a:cubicBezTo>
                  <a:pt x="14009" y="1038"/>
                  <a:pt x="14003" y="1032"/>
                  <a:pt x="13998" y="1032"/>
                </a:cubicBezTo>
                <a:cubicBezTo>
                  <a:pt x="13986" y="1032"/>
                  <a:pt x="13980" y="1032"/>
                  <a:pt x="13968" y="1038"/>
                </a:cubicBezTo>
                <a:cubicBezTo>
                  <a:pt x="13962" y="1038"/>
                  <a:pt x="13956" y="1044"/>
                  <a:pt x="13950" y="1050"/>
                </a:cubicBezTo>
                <a:cubicBezTo>
                  <a:pt x="13944" y="1050"/>
                  <a:pt x="13944" y="1055"/>
                  <a:pt x="13938" y="1061"/>
                </a:cubicBezTo>
                <a:cubicBezTo>
                  <a:pt x="13938" y="1067"/>
                  <a:pt x="13938" y="1073"/>
                  <a:pt x="13938" y="1073"/>
                </a:cubicBezTo>
                <a:cubicBezTo>
                  <a:pt x="13932" y="1079"/>
                  <a:pt x="13932" y="1085"/>
                  <a:pt x="13932" y="1085"/>
                </a:cubicBezTo>
                <a:cubicBezTo>
                  <a:pt x="13926" y="1085"/>
                  <a:pt x="13921" y="1085"/>
                  <a:pt x="13921" y="1085"/>
                </a:cubicBezTo>
                <a:cubicBezTo>
                  <a:pt x="13915" y="1085"/>
                  <a:pt x="13909" y="1085"/>
                  <a:pt x="13903" y="1085"/>
                </a:cubicBezTo>
                <a:cubicBezTo>
                  <a:pt x="13903" y="1085"/>
                  <a:pt x="13897" y="1091"/>
                  <a:pt x="13891" y="1091"/>
                </a:cubicBezTo>
                <a:lnTo>
                  <a:pt x="13885" y="1091"/>
                </a:lnTo>
                <a:cubicBezTo>
                  <a:pt x="13879" y="1091"/>
                  <a:pt x="13873" y="1091"/>
                  <a:pt x="13873" y="1097"/>
                </a:cubicBezTo>
                <a:cubicBezTo>
                  <a:pt x="13867" y="1097"/>
                  <a:pt x="13861" y="1097"/>
                  <a:pt x="13861" y="1109"/>
                </a:cubicBezTo>
                <a:cubicBezTo>
                  <a:pt x="13861" y="1115"/>
                  <a:pt x="13867" y="1121"/>
                  <a:pt x="13873" y="1127"/>
                </a:cubicBezTo>
                <a:cubicBezTo>
                  <a:pt x="13873" y="1132"/>
                  <a:pt x="13879" y="1132"/>
                  <a:pt x="13885" y="1132"/>
                </a:cubicBezTo>
                <a:cubicBezTo>
                  <a:pt x="13891" y="1138"/>
                  <a:pt x="13897" y="1138"/>
                  <a:pt x="13909" y="1144"/>
                </a:cubicBezTo>
                <a:cubicBezTo>
                  <a:pt x="13915" y="1144"/>
                  <a:pt x="13915" y="1144"/>
                  <a:pt x="13921" y="1150"/>
                </a:cubicBezTo>
                <a:cubicBezTo>
                  <a:pt x="13921" y="1150"/>
                  <a:pt x="13921" y="1156"/>
                  <a:pt x="13921" y="1162"/>
                </a:cubicBezTo>
                <a:cubicBezTo>
                  <a:pt x="13921" y="1174"/>
                  <a:pt x="13921" y="1174"/>
                  <a:pt x="13921" y="1174"/>
                </a:cubicBezTo>
                <a:cubicBezTo>
                  <a:pt x="13921" y="1174"/>
                  <a:pt x="13915" y="1180"/>
                  <a:pt x="13909" y="1186"/>
                </a:cubicBezTo>
                <a:cubicBezTo>
                  <a:pt x="13909" y="1180"/>
                  <a:pt x="13903" y="1180"/>
                  <a:pt x="13897" y="1180"/>
                </a:cubicBezTo>
                <a:cubicBezTo>
                  <a:pt x="13885" y="1180"/>
                  <a:pt x="13879" y="1174"/>
                  <a:pt x="13861" y="1174"/>
                </a:cubicBezTo>
                <a:cubicBezTo>
                  <a:pt x="13855" y="1174"/>
                  <a:pt x="13849" y="1174"/>
                  <a:pt x="13837" y="1180"/>
                </a:cubicBezTo>
                <a:cubicBezTo>
                  <a:pt x="13837" y="1180"/>
                  <a:pt x="13832" y="1180"/>
                  <a:pt x="13826" y="1180"/>
                </a:cubicBezTo>
                <a:cubicBezTo>
                  <a:pt x="13826" y="1180"/>
                  <a:pt x="13826" y="1186"/>
                  <a:pt x="13820" y="1192"/>
                </a:cubicBezTo>
                <a:cubicBezTo>
                  <a:pt x="13814" y="1192"/>
                  <a:pt x="13814" y="1198"/>
                  <a:pt x="13808" y="1198"/>
                </a:cubicBezTo>
                <a:cubicBezTo>
                  <a:pt x="13802" y="1204"/>
                  <a:pt x="13802" y="1198"/>
                  <a:pt x="13796" y="1198"/>
                </a:cubicBezTo>
                <a:cubicBezTo>
                  <a:pt x="13790" y="1198"/>
                  <a:pt x="13790" y="1204"/>
                  <a:pt x="13784" y="1198"/>
                </a:cubicBezTo>
                <a:cubicBezTo>
                  <a:pt x="13778" y="1198"/>
                  <a:pt x="13778" y="1186"/>
                  <a:pt x="13772" y="1186"/>
                </a:cubicBezTo>
                <a:cubicBezTo>
                  <a:pt x="13760" y="1186"/>
                  <a:pt x="13755" y="1192"/>
                  <a:pt x="13737" y="1192"/>
                </a:cubicBezTo>
                <a:cubicBezTo>
                  <a:pt x="13731" y="1192"/>
                  <a:pt x="13725" y="1192"/>
                  <a:pt x="13719" y="1192"/>
                </a:cubicBezTo>
                <a:cubicBezTo>
                  <a:pt x="13713" y="1192"/>
                  <a:pt x="13707" y="1192"/>
                  <a:pt x="13707" y="1192"/>
                </a:cubicBezTo>
                <a:cubicBezTo>
                  <a:pt x="13701" y="1198"/>
                  <a:pt x="13695" y="1198"/>
                  <a:pt x="13695" y="1198"/>
                </a:cubicBezTo>
                <a:cubicBezTo>
                  <a:pt x="13642" y="1198"/>
                  <a:pt x="13642" y="1198"/>
                  <a:pt x="13642" y="1198"/>
                </a:cubicBezTo>
                <a:cubicBezTo>
                  <a:pt x="13636" y="1198"/>
                  <a:pt x="13630" y="1198"/>
                  <a:pt x="13630" y="1198"/>
                </a:cubicBezTo>
                <a:cubicBezTo>
                  <a:pt x="13624" y="1198"/>
                  <a:pt x="13618" y="1198"/>
                  <a:pt x="13618" y="1198"/>
                </a:cubicBezTo>
                <a:cubicBezTo>
                  <a:pt x="13612" y="1204"/>
                  <a:pt x="13618" y="1210"/>
                  <a:pt x="13612" y="1210"/>
                </a:cubicBezTo>
                <a:cubicBezTo>
                  <a:pt x="13612" y="1215"/>
                  <a:pt x="13606" y="1221"/>
                  <a:pt x="13606" y="1221"/>
                </a:cubicBezTo>
                <a:cubicBezTo>
                  <a:pt x="13547" y="1221"/>
                  <a:pt x="13547" y="1221"/>
                  <a:pt x="13547" y="1221"/>
                </a:cubicBezTo>
                <a:cubicBezTo>
                  <a:pt x="13535" y="1221"/>
                  <a:pt x="13535" y="1233"/>
                  <a:pt x="13523" y="1239"/>
                </a:cubicBezTo>
                <a:cubicBezTo>
                  <a:pt x="13529" y="1245"/>
                  <a:pt x="13529" y="1245"/>
                  <a:pt x="13529" y="1251"/>
                </a:cubicBezTo>
                <a:cubicBezTo>
                  <a:pt x="13535" y="1257"/>
                  <a:pt x="13541" y="1257"/>
                  <a:pt x="13541" y="1263"/>
                </a:cubicBezTo>
                <a:cubicBezTo>
                  <a:pt x="13547" y="1269"/>
                  <a:pt x="13553" y="1269"/>
                  <a:pt x="13553" y="1275"/>
                </a:cubicBezTo>
                <a:cubicBezTo>
                  <a:pt x="13559" y="1281"/>
                  <a:pt x="13565" y="1281"/>
                  <a:pt x="13565" y="1281"/>
                </a:cubicBezTo>
                <a:cubicBezTo>
                  <a:pt x="13565" y="1293"/>
                  <a:pt x="13565" y="1299"/>
                  <a:pt x="13565" y="1304"/>
                </a:cubicBezTo>
                <a:cubicBezTo>
                  <a:pt x="13565" y="1310"/>
                  <a:pt x="13565" y="1316"/>
                  <a:pt x="13565" y="1316"/>
                </a:cubicBezTo>
                <a:cubicBezTo>
                  <a:pt x="13565" y="1322"/>
                  <a:pt x="13571" y="1322"/>
                  <a:pt x="13571" y="1328"/>
                </a:cubicBezTo>
                <a:cubicBezTo>
                  <a:pt x="13571" y="1334"/>
                  <a:pt x="13571" y="1340"/>
                  <a:pt x="13577" y="1340"/>
                </a:cubicBezTo>
                <a:cubicBezTo>
                  <a:pt x="13582" y="1346"/>
                  <a:pt x="13589" y="1340"/>
                  <a:pt x="13600" y="1340"/>
                </a:cubicBezTo>
                <a:cubicBezTo>
                  <a:pt x="13618" y="1340"/>
                  <a:pt x="13618" y="1340"/>
                  <a:pt x="13618" y="1340"/>
                </a:cubicBezTo>
                <a:cubicBezTo>
                  <a:pt x="13624" y="1340"/>
                  <a:pt x="13630" y="1340"/>
                  <a:pt x="13636" y="1340"/>
                </a:cubicBezTo>
                <a:cubicBezTo>
                  <a:pt x="13636" y="1340"/>
                  <a:pt x="13642" y="1346"/>
                  <a:pt x="13648" y="1346"/>
                </a:cubicBezTo>
                <a:cubicBezTo>
                  <a:pt x="13648" y="1346"/>
                  <a:pt x="13648" y="1352"/>
                  <a:pt x="13654" y="1358"/>
                </a:cubicBezTo>
                <a:cubicBezTo>
                  <a:pt x="13660" y="1364"/>
                  <a:pt x="13666" y="1364"/>
                  <a:pt x="13666" y="1370"/>
                </a:cubicBezTo>
                <a:cubicBezTo>
                  <a:pt x="13666" y="1370"/>
                  <a:pt x="13666" y="1376"/>
                  <a:pt x="13666" y="1382"/>
                </a:cubicBezTo>
                <a:cubicBezTo>
                  <a:pt x="13666" y="1393"/>
                  <a:pt x="13666" y="1393"/>
                  <a:pt x="13666" y="1393"/>
                </a:cubicBezTo>
                <a:cubicBezTo>
                  <a:pt x="13666" y="1405"/>
                  <a:pt x="13654" y="1411"/>
                  <a:pt x="13642" y="1411"/>
                </a:cubicBezTo>
                <a:cubicBezTo>
                  <a:pt x="13630" y="1411"/>
                  <a:pt x="13630" y="1405"/>
                  <a:pt x="13624" y="1405"/>
                </a:cubicBezTo>
                <a:cubicBezTo>
                  <a:pt x="13618" y="1399"/>
                  <a:pt x="13612" y="1399"/>
                  <a:pt x="13612" y="1399"/>
                </a:cubicBezTo>
                <a:cubicBezTo>
                  <a:pt x="13606" y="1393"/>
                  <a:pt x="13612" y="1387"/>
                  <a:pt x="13606" y="1387"/>
                </a:cubicBezTo>
                <a:cubicBezTo>
                  <a:pt x="13600" y="1382"/>
                  <a:pt x="13600" y="1387"/>
                  <a:pt x="13594" y="1387"/>
                </a:cubicBezTo>
                <a:cubicBezTo>
                  <a:pt x="13589" y="1382"/>
                  <a:pt x="13582" y="1382"/>
                  <a:pt x="13582" y="1382"/>
                </a:cubicBezTo>
                <a:cubicBezTo>
                  <a:pt x="13577" y="1382"/>
                  <a:pt x="13571" y="1382"/>
                  <a:pt x="13571" y="1376"/>
                </a:cubicBezTo>
                <a:cubicBezTo>
                  <a:pt x="13565" y="1376"/>
                  <a:pt x="13559" y="1376"/>
                  <a:pt x="13559" y="1376"/>
                </a:cubicBezTo>
                <a:cubicBezTo>
                  <a:pt x="13553" y="1370"/>
                  <a:pt x="13559" y="1364"/>
                  <a:pt x="13553" y="1364"/>
                </a:cubicBezTo>
                <a:cubicBezTo>
                  <a:pt x="13553" y="1358"/>
                  <a:pt x="13553" y="1358"/>
                  <a:pt x="13553" y="1352"/>
                </a:cubicBezTo>
                <a:cubicBezTo>
                  <a:pt x="13547" y="1346"/>
                  <a:pt x="13541" y="1346"/>
                  <a:pt x="13541" y="1346"/>
                </a:cubicBezTo>
                <a:cubicBezTo>
                  <a:pt x="13470" y="1346"/>
                  <a:pt x="13470" y="1346"/>
                  <a:pt x="13470" y="1346"/>
                </a:cubicBezTo>
                <a:cubicBezTo>
                  <a:pt x="13464" y="1346"/>
                  <a:pt x="13458" y="1340"/>
                  <a:pt x="13446" y="1334"/>
                </a:cubicBezTo>
                <a:lnTo>
                  <a:pt x="13446" y="1322"/>
                </a:lnTo>
                <a:cubicBezTo>
                  <a:pt x="13440" y="1316"/>
                  <a:pt x="13428" y="1316"/>
                  <a:pt x="13423" y="1316"/>
                </a:cubicBezTo>
                <a:cubicBezTo>
                  <a:pt x="13416" y="1316"/>
                  <a:pt x="13416" y="1316"/>
                  <a:pt x="13411" y="1316"/>
                </a:cubicBezTo>
                <a:cubicBezTo>
                  <a:pt x="13405" y="1316"/>
                  <a:pt x="13405" y="1322"/>
                  <a:pt x="13399" y="1328"/>
                </a:cubicBezTo>
                <a:cubicBezTo>
                  <a:pt x="13399" y="1328"/>
                  <a:pt x="13393" y="1328"/>
                  <a:pt x="13387" y="1328"/>
                </a:cubicBezTo>
                <a:cubicBezTo>
                  <a:pt x="13375" y="1334"/>
                  <a:pt x="13369" y="1334"/>
                  <a:pt x="13351" y="1340"/>
                </a:cubicBezTo>
                <a:cubicBezTo>
                  <a:pt x="13357" y="1346"/>
                  <a:pt x="13357" y="1346"/>
                  <a:pt x="13357" y="1346"/>
                </a:cubicBezTo>
                <a:cubicBezTo>
                  <a:pt x="13363" y="1352"/>
                  <a:pt x="13363" y="1352"/>
                  <a:pt x="13369" y="1352"/>
                </a:cubicBezTo>
                <a:cubicBezTo>
                  <a:pt x="13375" y="1352"/>
                  <a:pt x="13381" y="1352"/>
                  <a:pt x="13393" y="1352"/>
                </a:cubicBezTo>
                <a:cubicBezTo>
                  <a:pt x="13393" y="1352"/>
                  <a:pt x="13399" y="1352"/>
                  <a:pt x="13405" y="1352"/>
                </a:cubicBezTo>
                <a:cubicBezTo>
                  <a:pt x="13405" y="1352"/>
                  <a:pt x="13411" y="1358"/>
                  <a:pt x="13411" y="1364"/>
                </a:cubicBezTo>
                <a:cubicBezTo>
                  <a:pt x="13416" y="1370"/>
                  <a:pt x="13423" y="1370"/>
                  <a:pt x="13423" y="1376"/>
                </a:cubicBezTo>
                <a:cubicBezTo>
                  <a:pt x="13423" y="1382"/>
                  <a:pt x="13416" y="1382"/>
                  <a:pt x="13416" y="1387"/>
                </a:cubicBezTo>
                <a:cubicBezTo>
                  <a:pt x="13405" y="1387"/>
                  <a:pt x="13399" y="1387"/>
                  <a:pt x="13387" y="1382"/>
                </a:cubicBezTo>
                <a:cubicBezTo>
                  <a:pt x="13387" y="1382"/>
                  <a:pt x="13381" y="1382"/>
                  <a:pt x="13375" y="1382"/>
                </a:cubicBezTo>
                <a:cubicBezTo>
                  <a:pt x="13369" y="1376"/>
                  <a:pt x="13375" y="1370"/>
                  <a:pt x="13369" y="1370"/>
                </a:cubicBezTo>
                <a:cubicBezTo>
                  <a:pt x="13363" y="1364"/>
                  <a:pt x="13357" y="1370"/>
                  <a:pt x="13351" y="1370"/>
                </a:cubicBezTo>
                <a:cubicBezTo>
                  <a:pt x="13345" y="1370"/>
                  <a:pt x="13345" y="1370"/>
                  <a:pt x="13345" y="1370"/>
                </a:cubicBezTo>
                <a:cubicBezTo>
                  <a:pt x="13339" y="1370"/>
                  <a:pt x="13334" y="1364"/>
                  <a:pt x="13334" y="1370"/>
                </a:cubicBezTo>
                <a:cubicBezTo>
                  <a:pt x="13328" y="1370"/>
                  <a:pt x="13328" y="1376"/>
                  <a:pt x="13328" y="1382"/>
                </a:cubicBezTo>
                <a:cubicBezTo>
                  <a:pt x="13322" y="1382"/>
                  <a:pt x="13322" y="1387"/>
                  <a:pt x="13322" y="1393"/>
                </a:cubicBezTo>
                <a:cubicBezTo>
                  <a:pt x="13322" y="1399"/>
                  <a:pt x="13310" y="1399"/>
                  <a:pt x="13310" y="1405"/>
                </a:cubicBezTo>
                <a:cubicBezTo>
                  <a:pt x="13310" y="1417"/>
                  <a:pt x="13328" y="1429"/>
                  <a:pt x="13339" y="1429"/>
                </a:cubicBezTo>
                <a:cubicBezTo>
                  <a:pt x="13345" y="1429"/>
                  <a:pt x="13351" y="1429"/>
                  <a:pt x="13363" y="1429"/>
                </a:cubicBezTo>
                <a:cubicBezTo>
                  <a:pt x="13369" y="1429"/>
                  <a:pt x="13369" y="1429"/>
                  <a:pt x="13375" y="1429"/>
                </a:cubicBezTo>
                <a:cubicBezTo>
                  <a:pt x="13387" y="1435"/>
                  <a:pt x="13399" y="1441"/>
                  <a:pt x="13411" y="1447"/>
                </a:cubicBezTo>
                <a:cubicBezTo>
                  <a:pt x="13411" y="1447"/>
                  <a:pt x="13411" y="1453"/>
                  <a:pt x="13416" y="1459"/>
                </a:cubicBezTo>
                <a:cubicBezTo>
                  <a:pt x="13423" y="1459"/>
                  <a:pt x="13423" y="1459"/>
                  <a:pt x="13428" y="1459"/>
                </a:cubicBezTo>
                <a:cubicBezTo>
                  <a:pt x="13434" y="1465"/>
                  <a:pt x="13434" y="1465"/>
                  <a:pt x="13440" y="1465"/>
                </a:cubicBezTo>
                <a:cubicBezTo>
                  <a:pt x="13440" y="1470"/>
                  <a:pt x="13446" y="1470"/>
                  <a:pt x="13446" y="1476"/>
                </a:cubicBezTo>
                <a:cubicBezTo>
                  <a:pt x="13446" y="1482"/>
                  <a:pt x="13440" y="1482"/>
                  <a:pt x="13440" y="1488"/>
                </a:cubicBezTo>
                <a:cubicBezTo>
                  <a:pt x="13434" y="1482"/>
                  <a:pt x="13434" y="1476"/>
                  <a:pt x="13428" y="1470"/>
                </a:cubicBezTo>
                <a:cubicBezTo>
                  <a:pt x="13423" y="1470"/>
                  <a:pt x="13411" y="1470"/>
                  <a:pt x="13405" y="1470"/>
                </a:cubicBezTo>
                <a:cubicBezTo>
                  <a:pt x="13399" y="1465"/>
                  <a:pt x="13399" y="1459"/>
                  <a:pt x="13393" y="1459"/>
                </a:cubicBezTo>
                <a:cubicBezTo>
                  <a:pt x="13393" y="1459"/>
                  <a:pt x="13387" y="1459"/>
                  <a:pt x="13381" y="1459"/>
                </a:cubicBezTo>
                <a:cubicBezTo>
                  <a:pt x="13381" y="1459"/>
                  <a:pt x="13375" y="1459"/>
                  <a:pt x="13369" y="1459"/>
                </a:cubicBezTo>
                <a:cubicBezTo>
                  <a:pt x="13369" y="1459"/>
                  <a:pt x="13363" y="1453"/>
                  <a:pt x="13357" y="1453"/>
                </a:cubicBezTo>
                <a:lnTo>
                  <a:pt x="13351" y="1447"/>
                </a:lnTo>
                <a:cubicBezTo>
                  <a:pt x="13334" y="1447"/>
                  <a:pt x="13328" y="1453"/>
                  <a:pt x="13316" y="1447"/>
                </a:cubicBezTo>
                <a:cubicBezTo>
                  <a:pt x="13304" y="1447"/>
                  <a:pt x="13298" y="1447"/>
                  <a:pt x="13292" y="1441"/>
                </a:cubicBezTo>
                <a:cubicBezTo>
                  <a:pt x="13286" y="1435"/>
                  <a:pt x="13280" y="1435"/>
                  <a:pt x="13280" y="1429"/>
                </a:cubicBezTo>
                <a:cubicBezTo>
                  <a:pt x="13280" y="1423"/>
                  <a:pt x="13274" y="1423"/>
                  <a:pt x="13274" y="1417"/>
                </a:cubicBezTo>
                <a:cubicBezTo>
                  <a:pt x="13274" y="1411"/>
                  <a:pt x="13274" y="1411"/>
                  <a:pt x="13274" y="1405"/>
                </a:cubicBezTo>
                <a:cubicBezTo>
                  <a:pt x="13274" y="1382"/>
                  <a:pt x="13274" y="1382"/>
                  <a:pt x="13274" y="1382"/>
                </a:cubicBezTo>
                <a:cubicBezTo>
                  <a:pt x="13274" y="1376"/>
                  <a:pt x="13274" y="1370"/>
                  <a:pt x="13274" y="1358"/>
                </a:cubicBezTo>
                <a:cubicBezTo>
                  <a:pt x="13274" y="1358"/>
                  <a:pt x="13280" y="1352"/>
                  <a:pt x="13280" y="1346"/>
                </a:cubicBezTo>
                <a:cubicBezTo>
                  <a:pt x="13286" y="1346"/>
                  <a:pt x="13280" y="1340"/>
                  <a:pt x="13280" y="1340"/>
                </a:cubicBezTo>
                <a:cubicBezTo>
                  <a:pt x="13280" y="1334"/>
                  <a:pt x="13286" y="1328"/>
                  <a:pt x="13280" y="1328"/>
                </a:cubicBezTo>
                <a:cubicBezTo>
                  <a:pt x="13280" y="1322"/>
                  <a:pt x="13280" y="1316"/>
                  <a:pt x="13280" y="1316"/>
                </a:cubicBezTo>
                <a:cubicBezTo>
                  <a:pt x="13280" y="1310"/>
                  <a:pt x="13268" y="1310"/>
                  <a:pt x="13268" y="1310"/>
                </a:cubicBezTo>
                <a:cubicBezTo>
                  <a:pt x="13268" y="1304"/>
                  <a:pt x="13268" y="1299"/>
                  <a:pt x="13268" y="1299"/>
                </a:cubicBezTo>
                <a:cubicBezTo>
                  <a:pt x="13262" y="1287"/>
                  <a:pt x="13262" y="1281"/>
                  <a:pt x="13257" y="1275"/>
                </a:cubicBezTo>
                <a:cubicBezTo>
                  <a:pt x="13250" y="1275"/>
                  <a:pt x="13250" y="1281"/>
                  <a:pt x="13245" y="1281"/>
                </a:cubicBezTo>
                <a:cubicBezTo>
                  <a:pt x="13239" y="1281"/>
                  <a:pt x="13239" y="1281"/>
                  <a:pt x="13233" y="1281"/>
                </a:cubicBezTo>
                <a:cubicBezTo>
                  <a:pt x="13233" y="1287"/>
                  <a:pt x="13233" y="1293"/>
                  <a:pt x="13233" y="1299"/>
                </a:cubicBezTo>
                <a:cubicBezTo>
                  <a:pt x="13233" y="1299"/>
                  <a:pt x="13239" y="1304"/>
                  <a:pt x="13239" y="1310"/>
                </a:cubicBezTo>
                <a:cubicBezTo>
                  <a:pt x="13239" y="1322"/>
                  <a:pt x="13239" y="1328"/>
                  <a:pt x="13239" y="1340"/>
                </a:cubicBezTo>
                <a:cubicBezTo>
                  <a:pt x="13239" y="1346"/>
                  <a:pt x="13233" y="1352"/>
                  <a:pt x="13233" y="1352"/>
                </a:cubicBezTo>
                <a:cubicBezTo>
                  <a:pt x="13233" y="1370"/>
                  <a:pt x="13233" y="1370"/>
                  <a:pt x="13233" y="1370"/>
                </a:cubicBezTo>
                <a:cubicBezTo>
                  <a:pt x="13227" y="1370"/>
                  <a:pt x="13221" y="1364"/>
                  <a:pt x="13209" y="1364"/>
                </a:cubicBezTo>
                <a:cubicBezTo>
                  <a:pt x="13203" y="1364"/>
                  <a:pt x="13203" y="1370"/>
                  <a:pt x="13197" y="1370"/>
                </a:cubicBezTo>
                <a:cubicBezTo>
                  <a:pt x="13191" y="1370"/>
                  <a:pt x="13191" y="1370"/>
                  <a:pt x="13185" y="1370"/>
                </a:cubicBezTo>
                <a:cubicBezTo>
                  <a:pt x="13185" y="1376"/>
                  <a:pt x="13185" y="1382"/>
                  <a:pt x="13185" y="1387"/>
                </a:cubicBezTo>
                <a:cubicBezTo>
                  <a:pt x="13185" y="1387"/>
                  <a:pt x="13185" y="1393"/>
                  <a:pt x="13185" y="1399"/>
                </a:cubicBezTo>
                <a:cubicBezTo>
                  <a:pt x="13179" y="1399"/>
                  <a:pt x="13173" y="1399"/>
                  <a:pt x="13173" y="1405"/>
                </a:cubicBezTo>
                <a:cubicBezTo>
                  <a:pt x="13168" y="1405"/>
                  <a:pt x="13162" y="1405"/>
                  <a:pt x="13162" y="1405"/>
                </a:cubicBezTo>
                <a:cubicBezTo>
                  <a:pt x="13150" y="1411"/>
                  <a:pt x="13144" y="1417"/>
                  <a:pt x="13144" y="1429"/>
                </a:cubicBezTo>
                <a:cubicBezTo>
                  <a:pt x="13144" y="1435"/>
                  <a:pt x="13144" y="1435"/>
                  <a:pt x="13144" y="1435"/>
                </a:cubicBezTo>
                <a:cubicBezTo>
                  <a:pt x="13150" y="1453"/>
                  <a:pt x="13162" y="1459"/>
                  <a:pt x="13173" y="1470"/>
                </a:cubicBezTo>
                <a:cubicBezTo>
                  <a:pt x="13179" y="1476"/>
                  <a:pt x="13185" y="1476"/>
                  <a:pt x="13191" y="1488"/>
                </a:cubicBezTo>
                <a:cubicBezTo>
                  <a:pt x="13191" y="1494"/>
                  <a:pt x="13191" y="1494"/>
                  <a:pt x="13191" y="1500"/>
                </a:cubicBezTo>
                <a:cubicBezTo>
                  <a:pt x="13191" y="1506"/>
                  <a:pt x="13197" y="1512"/>
                  <a:pt x="13197" y="1524"/>
                </a:cubicBezTo>
                <a:cubicBezTo>
                  <a:pt x="13197" y="1530"/>
                  <a:pt x="13197" y="1530"/>
                  <a:pt x="13197" y="1536"/>
                </a:cubicBezTo>
                <a:cubicBezTo>
                  <a:pt x="13191" y="1536"/>
                  <a:pt x="13191" y="1542"/>
                  <a:pt x="13191" y="1548"/>
                </a:cubicBezTo>
                <a:cubicBezTo>
                  <a:pt x="13185" y="1554"/>
                  <a:pt x="13173" y="1554"/>
                  <a:pt x="13173" y="1565"/>
                </a:cubicBezTo>
                <a:cubicBezTo>
                  <a:pt x="13173" y="1571"/>
                  <a:pt x="13173" y="1571"/>
                  <a:pt x="13173" y="1571"/>
                </a:cubicBezTo>
                <a:lnTo>
                  <a:pt x="13179" y="1577"/>
                </a:lnTo>
                <a:cubicBezTo>
                  <a:pt x="13179" y="1583"/>
                  <a:pt x="13179" y="1589"/>
                  <a:pt x="13185" y="1595"/>
                </a:cubicBezTo>
                <a:cubicBezTo>
                  <a:pt x="13185" y="1595"/>
                  <a:pt x="13185" y="1601"/>
                  <a:pt x="13185" y="1607"/>
                </a:cubicBezTo>
                <a:cubicBezTo>
                  <a:pt x="13185" y="1613"/>
                  <a:pt x="13179" y="1613"/>
                  <a:pt x="13179" y="1619"/>
                </a:cubicBezTo>
                <a:cubicBezTo>
                  <a:pt x="13179" y="1619"/>
                  <a:pt x="13179" y="1625"/>
                  <a:pt x="13185" y="1631"/>
                </a:cubicBezTo>
                <a:cubicBezTo>
                  <a:pt x="13185" y="1636"/>
                  <a:pt x="13191" y="1642"/>
                  <a:pt x="13197" y="1648"/>
                </a:cubicBezTo>
                <a:cubicBezTo>
                  <a:pt x="13197" y="1654"/>
                  <a:pt x="13203" y="1654"/>
                  <a:pt x="13209" y="1654"/>
                </a:cubicBezTo>
                <a:cubicBezTo>
                  <a:pt x="13262" y="1654"/>
                  <a:pt x="13262" y="1654"/>
                  <a:pt x="13262" y="1654"/>
                </a:cubicBezTo>
                <a:cubicBezTo>
                  <a:pt x="13268" y="1654"/>
                  <a:pt x="13268" y="1648"/>
                  <a:pt x="13274" y="1648"/>
                </a:cubicBezTo>
                <a:cubicBezTo>
                  <a:pt x="13274" y="1642"/>
                  <a:pt x="13280" y="1642"/>
                  <a:pt x="13280" y="1636"/>
                </a:cubicBezTo>
                <a:cubicBezTo>
                  <a:pt x="13286" y="1631"/>
                  <a:pt x="13286" y="1625"/>
                  <a:pt x="13292" y="1625"/>
                </a:cubicBezTo>
                <a:cubicBezTo>
                  <a:pt x="13298" y="1625"/>
                  <a:pt x="13298" y="1625"/>
                  <a:pt x="13298" y="1625"/>
                </a:cubicBezTo>
                <a:cubicBezTo>
                  <a:pt x="13304" y="1625"/>
                  <a:pt x="13310" y="1625"/>
                  <a:pt x="13310" y="1631"/>
                </a:cubicBezTo>
                <a:cubicBezTo>
                  <a:pt x="13316" y="1631"/>
                  <a:pt x="13316" y="1636"/>
                  <a:pt x="13322" y="1642"/>
                </a:cubicBezTo>
                <a:cubicBezTo>
                  <a:pt x="13328" y="1648"/>
                  <a:pt x="13334" y="1648"/>
                  <a:pt x="13345" y="1654"/>
                </a:cubicBezTo>
                <a:lnTo>
                  <a:pt x="13351" y="1654"/>
                </a:lnTo>
                <a:cubicBezTo>
                  <a:pt x="13357" y="1660"/>
                  <a:pt x="13363" y="1660"/>
                  <a:pt x="13363" y="1666"/>
                </a:cubicBezTo>
                <a:cubicBezTo>
                  <a:pt x="13369" y="1672"/>
                  <a:pt x="13369" y="1678"/>
                  <a:pt x="13375" y="1690"/>
                </a:cubicBezTo>
                <a:cubicBezTo>
                  <a:pt x="13381" y="1696"/>
                  <a:pt x="13387" y="1702"/>
                  <a:pt x="13399" y="1708"/>
                </a:cubicBezTo>
                <a:cubicBezTo>
                  <a:pt x="13399" y="1714"/>
                  <a:pt x="13405" y="1714"/>
                  <a:pt x="13411" y="1720"/>
                </a:cubicBezTo>
                <a:lnTo>
                  <a:pt x="13416" y="1725"/>
                </a:lnTo>
                <a:cubicBezTo>
                  <a:pt x="13416" y="1737"/>
                  <a:pt x="13411" y="1743"/>
                  <a:pt x="13411" y="1749"/>
                </a:cubicBezTo>
                <a:cubicBezTo>
                  <a:pt x="13405" y="1755"/>
                  <a:pt x="13405" y="1761"/>
                  <a:pt x="13399" y="1761"/>
                </a:cubicBezTo>
                <a:cubicBezTo>
                  <a:pt x="13399" y="1767"/>
                  <a:pt x="13387" y="1767"/>
                  <a:pt x="13387" y="1773"/>
                </a:cubicBezTo>
                <a:cubicBezTo>
                  <a:pt x="13387" y="1779"/>
                  <a:pt x="13393" y="1779"/>
                  <a:pt x="13393" y="1785"/>
                </a:cubicBezTo>
                <a:cubicBezTo>
                  <a:pt x="13399" y="1785"/>
                  <a:pt x="13405" y="1779"/>
                  <a:pt x="13405" y="1785"/>
                </a:cubicBezTo>
                <a:cubicBezTo>
                  <a:pt x="13416" y="1791"/>
                  <a:pt x="13416" y="1791"/>
                  <a:pt x="13416" y="1791"/>
                </a:cubicBezTo>
                <a:cubicBezTo>
                  <a:pt x="13423" y="1791"/>
                  <a:pt x="13423" y="1797"/>
                  <a:pt x="13428" y="1802"/>
                </a:cubicBezTo>
                <a:cubicBezTo>
                  <a:pt x="13434" y="1802"/>
                  <a:pt x="13446" y="1802"/>
                  <a:pt x="13458" y="1802"/>
                </a:cubicBezTo>
                <a:cubicBezTo>
                  <a:pt x="13464" y="1802"/>
                  <a:pt x="13464" y="1802"/>
                  <a:pt x="13470" y="1802"/>
                </a:cubicBezTo>
                <a:cubicBezTo>
                  <a:pt x="13464" y="1814"/>
                  <a:pt x="13464" y="1814"/>
                  <a:pt x="13464" y="1814"/>
                </a:cubicBezTo>
                <a:cubicBezTo>
                  <a:pt x="13458" y="1820"/>
                  <a:pt x="13458" y="1820"/>
                  <a:pt x="13452" y="1820"/>
                </a:cubicBezTo>
                <a:cubicBezTo>
                  <a:pt x="13446" y="1826"/>
                  <a:pt x="13434" y="1826"/>
                  <a:pt x="13428" y="1826"/>
                </a:cubicBezTo>
                <a:cubicBezTo>
                  <a:pt x="13416" y="1826"/>
                  <a:pt x="13416" y="1826"/>
                  <a:pt x="13416" y="1826"/>
                </a:cubicBezTo>
                <a:cubicBezTo>
                  <a:pt x="13411" y="1826"/>
                  <a:pt x="13411" y="1820"/>
                  <a:pt x="13405" y="1814"/>
                </a:cubicBezTo>
                <a:cubicBezTo>
                  <a:pt x="13399" y="1814"/>
                  <a:pt x="13399" y="1809"/>
                  <a:pt x="13393" y="1809"/>
                </a:cubicBezTo>
                <a:cubicBezTo>
                  <a:pt x="13393" y="1809"/>
                  <a:pt x="13387" y="1809"/>
                  <a:pt x="13381" y="1802"/>
                </a:cubicBezTo>
                <a:cubicBezTo>
                  <a:pt x="13375" y="1802"/>
                  <a:pt x="13375" y="1791"/>
                  <a:pt x="13375" y="1779"/>
                </a:cubicBezTo>
                <a:cubicBezTo>
                  <a:pt x="13375" y="1761"/>
                  <a:pt x="13375" y="1761"/>
                  <a:pt x="13375" y="1761"/>
                </a:cubicBezTo>
                <a:cubicBezTo>
                  <a:pt x="13375" y="1755"/>
                  <a:pt x="13381" y="1755"/>
                  <a:pt x="13381" y="1749"/>
                </a:cubicBezTo>
                <a:cubicBezTo>
                  <a:pt x="13381" y="1737"/>
                  <a:pt x="13369" y="1731"/>
                  <a:pt x="13363" y="1725"/>
                </a:cubicBezTo>
                <a:cubicBezTo>
                  <a:pt x="13357" y="1720"/>
                  <a:pt x="13351" y="1725"/>
                  <a:pt x="13351" y="1720"/>
                </a:cubicBezTo>
                <a:cubicBezTo>
                  <a:pt x="13351" y="1714"/>
                  <a:pt x="13351" y="1714"/>
                  <a:pt x="13351" y="1708"/>
                </a:cubicBezTo>
                <a:cubicBezTo>
                  <a:pt x="13351" y="1702"/>
                  <a:pt x="13345" y="1702"/>
                  <a:pt x="13345" y="1696"/>
                </a:cubicBezTo>
                <a:cubicBezTo>
                  <a:pt x="13339" y="1696"/>
                  <a:pt x="13334" y="1696"/>
                  <a:pt x="13334" y="1696"/>
                </a:cubicBezTo>
                <a:cubicBezTo>
                  <a:pt x="13328" y="1690"/>
                  <a:pt x="13322" y="1690"/>
                  <a:pt x="13316" y="1690"/>
                </a:cubicBezTo>
                <a:cubicBezTo>
                  <a:pt x="13310" y="1690"/>
                  <a:pt x="13304" y="1690"/>
                  <a:pt x="13292" y="1690"/>
                </a:cubicBezTo>
                <a:cubicBezTo>
                  <a:pt x="13280" y="1690"/>
                  <a:pt x="13274" y="1690"/>
                  <a:pt x="13262" y="1690"/>
                </a:cubicBezTo>
                <a:cubicBezTo>
                  <a:pt x="13257" y="1690"/>
                  <a:pt x="13250" y="1690"/>
                  <a:pt x="13250" y="1690"/>
                </a:cubicBezTo>
                <a:cubicBezTo>
                  <a:pt x="13245" y="1690"/>
                  <a:pt x="13239" y="1696"/>
                  <a:pt x="13239" y="1696"/>
                </a:cubicBezTo>
                <a:cubicBezTo>
                  <a:pt x="13233" y="1696"/>
                  <a:pt x="13227" y="1702"/>
                  <a:pt x="13227" y="1702"/>
                </a:cubicBezTo>
                <a:cubicBezTo>
                  <a:pt x="13221" y="1708"/>
                  <a:pt x="13215" y="1708"/>
                  <a:pt x="13215" y="1714"/>
                </a:cubicBezTo>
                <a:cubicBezTo>
                  <a:pt x="13215" y="1720"/>
                  <a:pt x="13215" y="1720"/>
                  <a:pt x="13215" y="1725"/>
                </a:cubicBezTo>
                <a:cubicBezTo>
                  <a:pt x="13215" y="1731"/>
                  <a:pt x="13221" y="1731"/>
                  <a:pt x="13221" y="1737"/>
                </a:cubicBezTo>
                <a:cubicBezTo>
                  <a:pt x="13221" y="1749"/>
                  <a:pt x="13227" y="1755"/>
                  <a:pt x="13227" y="1767"/>
                </a:cubicBezTo>
                <a:cubicBezTo>
                  <a:pt x="13227" y="1779"/>
                  <a:pt x="13227" y="1785"/>
                  <a:pt x="13221" y="1797"/>
                </a:cubicBezTo>
                <a:lnTo>
                  <a:pt x="13221" y="1802"/>
                </a:lnTo>
                <a:cubicBezTo>
                  <a:pt x="13215" y="1809"/>
                  <a:pt x="13215" y="1814"/>
                  <a:pt x="13209" y="1814"/>
                </a:cubicBezTo>
                <a:cubicBezTo>
                  <a:pt x="13203" y="1820"/>
                  <a:pt x="13203" y="1820"/>
                  <a:pt x="13197" y="1826"/>
                </a:cubicBezTo>
                <a:cubicBezTo>
                  <a:pt x="13191" y="1832"/>
                  <a:pt x="13185" y="1832"/>
                  <a:pt x="13185" y="1838"/>
                </a:cubicBezTo>
                <a:cubicBezTo>
                  <a:pt x="13179" y="1838"/>
                  <a:pt x="13173" y="1838"/>
                  <a:pt x="13173" y="1844"/>
                </a:cubicBezTo>
                <a:cubicBezTo>
                  <a:pt x="13168" y="1856"/>
                  <a:pt x="13173" y="1862"/>
                  <a:pt x="13173" y="1874"/>
                </a:cubicBezTo>
                <a:cubicBezTo>
                  <a:pt x="13162" y="1874"/>
                  <a:pt x="13156" y="1874"/>
                  <a:pt x="13150" y="1874"/>
                </a:cubicBezTo>
                <a:cubicBezTo>
                  <a:pt x="13132" y="1880"/>
                  <a:pt x="13126" y="1886"/>
                  <a:pt x="13114" y="1891"/>
                </a:cubicBezTo>
                <a:cubicBezTo>
                  <a:pt x="13108" y="1897"/>
                  <a:pt x="13096" y="1897"/>
                  <a:pt x="13090" y="1909"/>
                </a:cubicBezTo>
                <a:cubicBezTo>
                  <a:pt x="13090" y="1909"/>
                  <a:pt x="13090" y="1915"/>
                  <a:pt x="13090" y="1921"/>
                </a:cubicBezTo>
                <a:cubicBezTo>
                  <a:pt x="13090" y="1921"/>
                  <a:pt x="13084" y="1927"/>
                  <a:pt x="13084" y="1933"/>
                </a:cubicBezTo>
                <a:cubicBezTo>
                  <a:pt x="13079" y="1933"/>
                  <a:pt x="13079" y="1933"/>
                  <a:pt x="13073" y="1933"/>
                </a:cubicBezTo>
                <a:cubicBezTo>
                  <a:pt x="13061" y="1933"/>
                  <a:pt x="13055" y="1933"/>
                  <a:pt x="13049" y="1927"/>
                </a:cubicBezTo>
                <a:cubicBezTo>
                  <a:pt x="13043" y="1927"/>
                  <a:pt x="13043" y="1921"/>
                  <a:pt x="13037" y="1921"/>
                </a:cubicBezTo>
                <a:cubicBezTo>
                  <a:pt x="13031" y="1921"/>
                  <a:pt x="13031" y="1921"/>
                  <a:pt x="13025" y="1921"/>
                </a:cubicBezTo>
                <a:cubicBezTo>
                  <a:pt x="13019" y="1915"/>
                  <a:pt x="13019" y="1909"/>
                  <a:pt x="13013" y="1909"/>
                </a:cubicBezTo>
                <a:cubicBezTo>
                  <a:pt x="12948" y="1909"/>
                  <a:pt x="12948" y="1909"/>
                  <a:pt x="12948" y="1909"/>
                </a:cubicBezTo>
                <a:cubicBezTo>
                  <a:pt x="12936" y="1903"/>
                  <a:pt x="12936" y="1903"/>
                  <a:pt x="12936" y="1903"/>
                </a:cubicBezTo>
                <a:cubicBezTo>
                  <a:pt x="12936" y="1903"/>
                  <a:pt x="12942" y="1897"/>
                  <a:pt x="12942" y="1891"/>
                </a:cubicBezTo>
                <a:cubicBezTo>
                  <a:pt x="12948" y="1891"/>
                  <a:pt x="12948" y="1886"/>
                  <a:pt x="12954" y="1880"/>
                </a:cubicBezTo>
                <a:cubicBezTo>
                  <a:pt x="12960" y="1880"/>
                  <a:pt x="12960" y="1880"/>
                  <a:pt x="12966" y="1880"/>
                </a:cubicBezTo>
                <a:cubicBezTo>
                  <a:pt x="12978" y="1880"/>
                  <a:pt x="12978" y="1880"/>
                  <a:pt x="12984" y="1880"/>
                </a:cubicBezTo>
                <a:cubicBezTo>
                  <a:pt x="12990" y="1886"/>
                  <a:pt x="12996" y="1886"/>
                  <a:pt x="12996" y="1886"/>
                </a:cubicBezTo>
                <a:cubicBezTo>
                  <a:pt x="13007" y="1891"/>
                  <a:pt x="13013" y="1886"/>
                  <a:pt x="13019" y="1886"/>
                </a:cubicBezTo>
                <a:cubicBezTo>
                  <a:pt x="13031" y="1886"/>
                  <a:pt x="13037" y="1891"/>
                  <a:pt x="13043" y="1886"/>
                </a:cubicBezTo>
                <a:cubicBezTo>
                  <a:pt x="13049" y="1886"/>
                  <a:pt x="13049" y="1880"/>
                  <a:pt x="13055" y="1880"/>
                </a:cubicBezTo>
                <a:cubicBezTo>
                  <a:pt x="13061" y="1880"/>
                  <a:pt x="13061" y="1874"/>
                  <a:pt x="13067" y="1874"/>
                </a:cubicBezTo>
                <a:cubicBezTo>
                  <a:pt x="13067" y="1868"/>
                  <a:pt x="13073" y="1868"/>
                  <a:pt x="13079" y="1862"/>
                </a:cubicBezTo>
                <a:cubicBezTo>
                  <a:pt x="13084" y="1856"/>
                  <a:pt x="13084" y="1844"/>
                  <a:pt x="13090" y="1838"/>
                </a:cubicBezTo>
                <a:cubicBezTo>
                  <a:pt x="13090" y="1838"/>
                  <a:pt x="13096" y="1838"/>
                  <a:pt x="13102" y="1832"/>
                </a:cubicBezTo>
                <a:cubicBezTo>
                  <a:pt x="13108" y="1826"/>
                  <a:pt x="13114" y="1820"/>
                  <a:pt x="13120" y="1814"/>
                </a:cubicBezTo>
                <a:cubicBezTo>
                  <a:pt x="13120" y="1809"/>
                  <a:pt x="13120" y="1802"/>
                  <a:pt x="13120" y="1802"/>
                </a:cubicBezTo>
                <a:cubicBezTo>
                  <a:pt x="13126" y="1797"/>
                  <a:pt x="13132" y="1802"/>
                  <a:pt x="13132" y="1797"/>
                </a:cubicBezTo>
                <a:cubicBezTo>
                  <a:pt x="13138" y="1797"/>
                  <a:pt x="13144" y="1797"/>
                  <a:pt x="13144" y="1791"/>
                </a:cubicBezTo>
                <a:cubicBezTo>
                  <a:pt x="13150" y="1791"/>
                  <a:pt x="13144" y="1785"/>
                  <a:pt x="13144" y="1779"/>
                </a:cubicBezTo>
                <a:cubicBezTo>
                  <a:pt x="13144" y="1779"/>
                  <a:pt x="13150" y="1773"/>
                  <a:pt x="13150" y="1767"/>
                </a:cubicBezTo>
                <a:cubicBezTo>
                  <a:pt x="13150" y="1761"/>
                  <a:pt x="13156" y="1755"/>
                  <a:pt x="13156" y="1743"/>
                </a:cubicBezTo>
                <a:cubicBezTo>
                  <a:pt x="13156" y="1743"/>
                  <a:pt x="13162" y="1737"/>
                  <a:pt x="13162" y="1731"/>
                </a:cubicBezTo>
                <a:lnTo>
                  <a:pt x="13162" y="1725"/>
                </a:lnTo>
                <a:cubicBezTo>
                  <a:pt x="13162" y="1720"/>
                  <a:pt x="13168" y="1720"/>
                  <a:pt x="13168" y="1714"/>
                </a:cubicBezTo>
                <a:cubicBezTo>
                  <a:pt x="13168" y="1708"/>
                  <a:pt x="13168" y="1702"/>
                  <a:pt x="13168" y="1696"/>
                </a:cubicBezTo>
                <a:cubicBezTo>
                  <a:pt x="13156" y="1696"/>
                  <a:pt x="13150" y="1702"/>
                  <a:pt x="13144" y="1702"/>
                </a:cubicBezTo>
                <a:cubicBezTo>
                  <a:pt x="13138" y="1702"/>
                  <a:pt x="13132" y="1696"/>
                  <a:pt x="13126" y="1696"/>
                </a:cubicBezTo>
                <a:cubicBezTo>
                  <a:pt x="13126" y="1696"/>
                  <a:pt x="13120" y="1690"/>
                  <a:pt x="13114" y="1690"/>
                </a:cubicBezTo>
                <a:cubicBezTo>
                  <a:pt x="13108" y="1690"/>
                  <a:pt x="13108" y="1684"/>
                  <a:pt x="13108" y="1678"/>
                </a:cubicBezTo>
                <a:cubicBezTo>
                  <a:pt x="13102" y="1672"/>
                  <a:pt x="13102" y="1666"/>
                  <a:pt x="13102" y="1660"/>
                </a:cubicBezTo>
                <a:cubicBezTo>
                  <a:pt x="13102" y="1648"/>
                  <a:pt x="13108" y="1648"/>
                  <a:pt x="13108" y="1636"/>
                </a:cubicBezTo>
                <a:cubicBezTo>
                  <a:pt x="13108" y="1619"/>
                  <a:pt x="13108" y="1613"/>
                  <a:pt x="13108" y="1601"/>
                </a:cubicBezTo>
                <a:cubicBezTo>
                  <a:pt x="13108" y="1589"/>
                  <a:pt x="13108" y="1589"/>
                  <a:pt x="13108" y="1589"/>
                </a:cubicBezTo>
                <a:cubicBezTo>
                  <a:pt x="13108" y="1577"/>
                  <a:pt x="13114" y="1571"/>
                  <a:pt x="13114" y="1565"/>
                </a:cubicBezTo>
                <a:cubicBezTo>
                  <a:pt x="13120" y="1554"/>
                  <a:pt x="13120" y="1548"/>
                  <a:pt x="13120" y="1530"/>
                </a:cubicBezTo>
                <a:cubicBezTo>
                  <a:pt x="13120" y="1530"/>
                  <a:pt x="13120" y="1524"/>
                  <a:pt x="13120" y="1518"/>
                </a:cubicBezTo>
                <a:cubicBezTo>
                  <a:pt x="13120" y="1512"/>
                  <a:pt x="13114" y="1506"/>
                  <a:pt x="13108" y="1494"/>
                </a:cubicBezTo>
                <a:lnTo>
                  <a:pt x="13108" y="1488"/>
                </a:lnTo>
                <a:cubicBezTo>
                  <a:pt x="13102" y="1476"/>
                  <a:pt x="13102" y="1470"/>
                  <a:pt x="13096" y="1465"/>
                </a:cubicBezTo>
                <a:cubicBezTo>
                  <a:pt x="13096" y="1459"/>
                  <a:pt x="13090" y="1453"/>
                  <a:pt x="13090" y="1453"/>
                </a:cubicBezTo>
                <a:cubicBezTo>
                  <a:pt x="13084" y="1447"/>
                  <a:pt x="13084" y="1447"/>
                  <a:pt x="13084" y="1441"/>
                </a:cubicBezTo>
                <a:cubicBezTo>
                  <a:pt x="13084" y="1370"/>
                  <a:pt x="13084" y="1370"/>
                  <a:pt x="13084" y="1370"/>
                </a:cubicBezTo>
                <a:cubicBezTo>
                  <a:pt x="13090" y="1370"/>
                  <a:pt x="13096" y="1370"/>
                  <a:pt x="13108" y="1370"/>
                </a:cubicBezTo>
                <a:cubicBezTo>
                  <a:pt x="13108" y="1370"/>
                  <a:pt x="13114" y="1370"/>
                  <a:pt x="13120" y="1370"/>
                </a:cubicBezTo>
                <a:lnTo>
                  <a:pt x="13120" y="1370"/>
                </a:lnTo>
                <a:cubicBezTo>
                  <a:pt x="13120" y="1299"/>
                  <a:pt x="13120" y="1299"/>
                  <a:pt x="13120" y="1299"/>
                </a:cubicBezTo>
                <a:cubicBezTo>
                  <a:pt x="13108" y="1299"/>
                  <a:pt x="13102" y="1299"/>
                  <a:pt x="13090" y="1299"/>
                </a:cubicBezTo>
                <a:cubicBezTo>
                  <a:pt x="13084" y="1299"/>
                  <a:pt x="13084" y="1287"/>
                  <a:pt x="13079" y="1287"/>
                </a:cubicBezTo>
                <a:cubicBezTo>
                  <a:pt x="13079" y="1287"/>
                  <a:pt x="13073" y="1281"/>
                  <a:pt x="13067" y="1281"/>
                </a:cubicBezTo>
                <a:cubicBezTo>
                  <a:pt x="13061" y="1281"/>
                  <a:pt x="13055" y="1281"/>
                  <a:pt x="13043" y="1281"/>
                </a:cubicBezTo>
                <a:cubicBezTo>
                  <a:pt x="13025" y="1281"/>
                  <a:pt x="13025" y="1281"/>
                  <a:pt x="13025" y="1281"/>
                </a:cubicBezTo>
                <a:cubicBezTo>
                  <a:pt x="13019" y="1281"/>
                  <a:pt x="13013" y="1281"/>
                  <a:pt x="13007" y="1281"/>
                </a:cubicBezTo>
                <a:cubicBezTo>
                  <a:pt x="12996" y="1281"/>
                  <a:pt x="12990" y="1281"/>
                  <a:pt x="12978" y="1287"/>
                </a:cubicBezTo>
                <a:cubicBezTo>
                  <a:pt x="12972" y="1287"/>
                  <a:pt x="12972" y="1293"/>
                  <a:pt x="12966" y="1293"/>
                </a:cubicBezTo>
                <a:cubicBezTo>
                  <a:pt x="12960" y="1299"/>
                  <a:pt x="12960" y="1299"/>
                  <a:pt x="12954" y="1299"/>
                </a:cubicBezTo>
                <a:cubicBezTo>
                  <a:pt x="12948" y="1299"/>
                  <a:pt x="12948" y="1299"/>
                  <a:pt x="12942" y="1299"/>
                </a:cubicBezTo>
                <a:cubicBezTo>
                  <a:pt x="12936" y="1299"/>
                  <a:pt x="12930" y="1299"/>
                  <a:pt x="12918" y="1299"/>
                </a:cubicBezTo>
                <a:cubicBezTo>
                  <a:pt x="12918" y="1299"/>
                  <a:pt x="12913" y="1304"/>
                  <a:pt x="12907" y="1304"/>
                </a:cubicBezTo>
                <a:cubicBezTo>
                  <a:pt x="12907" y="1316"/>
                  <a:pt x="12907" y="1322"/>
                  <a:pt x="12907" y="1340"/>
                </a:cubicBezTo>
                <a:cubicBezTo>
                  <a:pt x="12907" y="1340"/>
                  <a:pt x="12907" y="1346"/>
                  <a:pt x="12907" y="1352"/>
                </a:cubicBezTo>
                <a:cubicBezTo>
                  <a:pt x="12907" y="1358"/>
                  <a:pt x="12901" y="1364"/>
                  <a:pt x="12895" y="1376"/>
                </a:cubicBezTo>
                <a:cubicBezTo>
                  <a:pt x="12889" y="1382"/>
                  <a:pt x="12889" y="1382"/>
                  <a:pt x="12889" y="1387"/>
                </a:cubicBezTo>
                <a:cubicBezTo>
                  <a:pt x="12877" y="1393"/>
                  <a:pt x="12871" y="1399"/>
                  <a:pt x="12865" y="1411"/>
                </a:cubicBezTo>
                <a:cubicBezTo>
                  <a:pt x="12865" y="1417"/>
                  <a:pt x="12865" y="1423"/>
                  <a:pt x="12859" y="1429"/>
                </a:cubicBezTo>
                <a:cubicBezTo>
                  <a:pt x="12859" y="1435"/>
                  <a:pt x="12859" y="1441"/>
                  <a:pt x="12853" y="1447"/>
                </a:cubicBezTo>
                <a:cubicBezTo>
                  <a:pt x="12853" y="1447"/>
                  <a:pt x="12847" y="1447"/>
                  <a:pt x="12841" y="1447"/>
                </a:cubicBezTo>
                <a:cubicBezTo>
                  <a:pt x="12835" y="1453"/>
                  <a:pt x="12830" y="1447"/>
                  <a:pt x="12818" y="1447"/>
                </a:cubicBezTo>
                <a:cubicBezTo>
                  <a:pt x="12812" y="1447"/>
                  <a:pt x="12812" y="1447"/>
                  <a:pt x="12812" y="1447"/>
                </a:cubicBezTo>
                <a:cubicBezTo>
                  <a:pt x="12806" y="1447"/>
                  <a:pt x="12800" y="1453"/>
                  <a:pt x="12800" y="1453"/>
                </a:cubicBezTo>
                <a:cubicBezTo>
                  <a:pt x="12794" y="1459"/>
                  <a:pt x="12794" y="1465"/>
                  <a:pt x="12794" y="1470"/>
                </a:cubicBezTo>
                <a:cubicBezTo>
                  <a:pt x="12794" y="1476"/>
                  <a:pt x="12794" y="1476"/>
                  <a:pt x="12794" y="1476"/>
                </a:cubicBezTo>
                <a:cubicBezTo>
                  <a:pt x="12794" y="1482"/>
                  <a:pt x="12794" y="1488"/>
                  <a:pt x="12794" y="1494"/>
                </a:cubicBezTo>
                <a:cubicBezTo>
                  <a:pt x="12794" y="1494"/>
                  <a:pt x="12806" y="1488"/>
                  <a:pt x="12806" y="1494"/>
                </a:cubicBezTo>
                <a:cubicBezTo>
                  <a:pt x="12812" y="1500"/>
                  <a:pt x="12824" y="1500"/>
                  <a:pt x="12824" y="1512"/>
                </a:cubicBezTo>
                <a:cubicBezTo>
                  <a:pt x="12830" y="1518"/>
                  <a:pt x="12830" y="1524"/>
                  <a:pt x="12830" y="1536"/>
                </a:cubicBezTo>
                <a:cubicBezTo>
                  <a:pt x="12830" y="1542"/>
                  <a:pt x="12830" y="1554"/>
                  <a:pt x="12824" y="1559"/>
                </a:cubicBezTo>
                <a:cubicBezTo>
                  <a:pt x="12818" y="1559"/>
                  <a:pt x="12812" y="1559"/>
                  <a:pt x="12812" y="1559"/>
                </a:cubicBezTo>
                <a:cubicBezTo>
                  <a:pt x="12806" y="1565"/>
                  <a:pt x="12806" y="1565"/>
                  <a:pt x="12800" y="1565"/>
                </a:cubicBezTo>
                <a:cubicBezTo>
                  <a:pt x="12794" y="1571"/>
                  <a:pt x="12800" y="1577"/>
                  <a:pt x="12800" y="1583"/>
                </a:cubicBezTo>
                <a:cubicBezTo>
                  <a:pt x="12800" y="1589"/>
                  <a:pt x="12800" y="1595"/>
                  <a:pt x="12800" y="1607"/>
                </a:cubicBezTo>
                <a:cubicBezTo>
                  <a:pt x="12812" y="1607"/>
                  <a:pt x="12812" y="1607"/>
                  <a:pt x="12824" y="1607"/>
                </a:cubicBezTo>
                <a:cubicBezTo>
                  <a:pt x="12830" y="1607"/>
                  <a:pt x="12830" y="1601"/>
                  <a:pt x="12835" y="1607"/>
                </a:cubicBezTo>
                <a:cubicBezTo>
                  <a:pt x="12841" y="1607"/>
                  <a:pt x="12841" y="1613"/>
                  <a:pt x="12847" y="1613"/>
                </a:cubicBezTo>
                <a:cubicBezTo>
                  <a:pt x="12847" y="1619"/>
                  <a:pt x="12853" y="1619"/>
                  <a:pt x="12853" y="1625"/>
                </a:cubicBezTo>
                <a:cubicBezTo>
                  <a:pt x="12853" y="1631"/>
                  <a:pt x="12853" y="1631"/>
                  <a:pt x="12853" y="1636"/>
                </a:cubicBezTo>
                <a:cubicBezTo>
                  <a:pt x="12859" y="1642"/>
                  <a:pt x="12859" y="1642"/>
                  <a:pt x="12859" y="1648"/>
                </a:cubicBezTo>
                <a:cubicBezTo>
                  <a:pt x="12865" y="1654"/>
                  <a:pt x="12871" y="1648"/>
                  <a:pt x="12871" y="1654"/>
                </a:cubicBezTo>
                <a:cubicBezTo>
                  <a:pt x="12877" y="1660"/>
                  <a:pt x="12877" y="1660"/>
                  <a:pt x="12883" y="1666"/>
                </a:cubicBezTo>
                <a:lnTo>
                  <a:pt x="12889" y="1666"/>
                </a:lnTo>
                <a:cubicBezTo>
                  <a:pt x="12901" y="1672"/>
                  <a:pt x="12907" y="1684"/>
                  <a:pt x="12913" y="1690"/>
                </a:cubicBezTo>
                <a:cubicBezTo>
                  <a:pt x="12913" y="1690"/>
                  <a:pt x="12918" y="1690"/>
                  <a:pt x="12924" y="1696"/>
                </a:cubicBezTo>
                <a:cubicBezTo>
                  <a:pt x="12924" y="1696"/>
                  <a:pt x="12924" y="1702"/>
                  <a:pt x="12924" y="1708"/>
                </a:cubicBezTo>
                <a:cubicBezTo>
                  <a:pt x="12924" y="1708"/>
                  <a:pt x="12924" y="1714"/>
                  <a:pt x="12924" y="1720"/>
                </a:cubicBezTo>
                <a:cubicBezTo>
                  <a:pt x="12924" y="1725"/>
                  <a:pt x="12913" y="1725"/>
                  <a:pt x="12913" y="1725"/>
                </a:cubicBezTo>
                <a:cubicBezTo>
                  <a:pt x="12907" y="1731"/>
                  <a:pt x="12913" y="1737"/>
                  <a:pt x="12907" y="1737"/>
                </a:cubicBezTo>
                <a:cubicBezTo>
                  <a:pt x="12907" y="1743"/>
                  <a:pt x="12901" y="1737"/>
                  <a:pt x="12895" y="1737"/>
                </a:cubicBezTo>
                <a:cubicBezTo>
                  <a:pt x="12889" y="1737"/>
                  <a:pt x="12889" y="1737"/>
                  <a:pt x="12889" y="1737"/>
                </a:cubicBezTo>
                <a:cubicBezTo>
                  <a:pt x="12877" y="1737"/>
                  <a:pt x="12871" y="1743"/>
                  <a:pt x="12865" y="1737"/>
                </a:cubicBezTo>
                <a:cubicBezTo>
                  <a:pt x="12853" y="1737"/>
                  <a:pt x="12847" y="1731"/>
                  <a:pt x="12841" y="1725"/>
                </a:cubicBezTo>
                <a:cubicBezTo>
                  <a:pt x="12830" y="1720"/>
                  <a:pt x="12824" y="1708"/>
                  <a:pt x="12824" y="1690"/>
                </a:cubicBezTo>
                <a:cubicBezTo>
                  <a:pt x="12818" y="1690"/>
                  <a:pt x="12812" y="1684"/>
                  <a:pt x="12806" y="1684"/>
                </a:cubicBezTo>
                <a:cubicBezTo>
                  <a:pt x="12788" y="1684"/>
                  <a:pt x="12782" y="1684"/>
                  <a:pt x="12770" y="1678"/>
                </a:cubicBezTo>
                <a:cubicBezTo>
                  <a:pt x="12764" y="1678"/>
                  <a:pt x="12764" y="1672"/>
                  <a:pt x="12758" y="1666"/>
                </a:cubicBezTo>
                <a:cubicBezTo>
                  <a:pt x="12758" y="1666"/>
                  <a:pt x="12752" y="1660"/>
                  <a:pt x="12747" y="1660"/>
                </a:cubicBezTo>
                <a:cubicBezTo>
                  <a:pt x="12741" y="1654"/>
                  <a:pt x="12735" y="1660"/>
                  <a:pt x="12729" y="1660"/>
                </a:cubicBezTo>
                <a:cubicBezTo>
                  <a:pt x="12723" y="1660"/>
                  <a:pt x="12717" y="1654"/>
                  <a:pt x="12717" y="1654"/>
                </a:cubicBezTo>
                <a:cubicBezTo>
                  <a:pt x="12705" y="1654"/>
                  <a:pt x="12699" y="1654"/>
                  <a:pt x="12693" y="1654"/>
                </a:cubicBezTo>
                <a:cubicBezTo>
                  <a:pt x="12687" y="1654"/>
                  <a:pt x="12681" y="1648"/>
                  <a:pt x="12681" y="1642"/>
                </a:cubicBezTo>
                <a:cubicBezTo>
                  <a:pt x="12675" y="1636"/>
                  <a:pt x="12681" y="1631"/>
                  <a:pt x="12675" y="1631"/>
                </a:cubicBezTo>
                <a:cubicBezTo>
                  <a:pt x="12669" y="1625"/>
                  <a:pt x="12669" y="1625"/>
                  <a:pt x="12664" y="1625"/>
                </a:cubicBezTo>
                <a:cubicBezTo>
                  <a:pt x="12658" y="1625"/>
                  <a:pt x="12658" y="1625"/>
                  <a:pt x="12652" y="1625"/>
                </a:cubicBezTo>
                <a:cubicBezTo>
                  <a:pt x="12646" y="1619"/>
                  <a:pt x="12640" y="1619"/>
                  <a:pt x="12640" y="1613"/>
                </a:cubicBezTo>
                <a:cubicBezTo>
                  <a:pt x="12634" y="1613"/>
                  <a:pt x="12628" y="1607"/>
                  <a:pt x="12628" y="1607"/>
                </a:cubicBezTo>
                <a:cubicBezTo>
                  <a:pt x="12569" y="1607"/>
                  <a:pt x="12569" y="1607"/>
                  <a:pt x="12569" y="1607"/>
                </a:cubicBezTo>
                <a:cubicBezTo>
                  <a:pt x="12563" y="1607"/>
                  <a:pt x="12563" y="1607"/>
                  <a:pt x="12557" y="1601"/>
                </a:cubicBezTo>
                <a:cubicBezTo>
                  <a:pt x="12557" y="1601"/>
                  <a:pt x="12557" y="1595"/>
                  <a:pt x="12551" y="1589"/>
                </a:cubicBezTo>
                <a:cubicBezTo>
                  <a:pt x="12551" y="1589"/>
                  <a:pt x="12545" y="1583"/>
                  <a:pt x="12539" y="1583"/>
                </a:cubicBezTo>
                <a:cubicBezTo>
                  <a:pt x="12480" y="1583"/>
                  <a:pt x="12480" y="1583"/>
                  <a:pt x="12480" y="1583"/>
                </a:cubicBezTo>
                <a:cubicBezTo>
                  <a:pt x="12468" y="1583"/>
                  <a:pt x="12468" y="1577"/>
                  <a:pt x="12456" y="1571"/>
                </a:cubicBezTo>
                <a:cubicBezTo>
                  <a:pt x="12450" y="1565"/>
                  <a:pt x="12444" y="1559"/>
                  <a:pt x="12432" y="1559"/>
                </a:cubicBezTo>
                <a:cubicBezTo>
                  <a:pt x="12432" y="1554"/>
                  <a:pt x="12426" y="1554"/>
                  <a:pt x="12426" y="1554"/>
                </a:cubicBezTo>
                <a:cubicBezTo>
                  <a:pt x="12420" y="1554"/>
                  <a:pt x="12420" y="1548"/>
                  <a:pt x="12420" y="1542"/>
                </a:cubicBezTo>
                <a:cubicBezTo>
                  <a:pt x="12414" y="1542"/>
                  <a:pt x="12409" y="1542"/>
                  <a:pt x="12409" y="1542"/>
                </a:cubicBezTo>
                <a:cubicBezTo>
                  <a:pt x="12403" y="1536"/>
                  <a:pt x="12397" y="1536"/>
                  <a:pt x="12397" y="1530"/>
                </a:cubicBezTo>
                <a:cubicBezTo>
                  <a:pt x="12391" y="1530"/>
                  <a:pt x="12397" y="1524"/>
                  <a:pt x="12391" y="1518"/>
                </a:cubicBezTo>
                <a:cubicBezTo>
                  <a:pt x="12391" y="1518"/>
                  <a:pt x="12385" y="1518"/>
                  <a:pt x="12379" y="1518"/>
                </a:cubicBezTo>
                <a:cubicBezTo>
                  <a:pt x="12373" y="1518"/>
                  <a:pt x="12367" y="1518"/>
                  <a:pt x="12361" y="1518"/>
                </a:cubicBezTo>
                <a:cubicBezTo>
                  <a:pt x="12355" y="1518"/>
                  <a:pt x="12355" y="1518"/>
                  <a:pt x="12355" y="1518"/>
                </a:cubicBezTo>
                <a:cubicBezTo>
                  <a:pt x="12355" y="1518"/>
                  <a:pt x="12349" y="1518"/>
                  <a:pt x="12349" y="1524"/>
                </a:cubicBezTo>
                <a:cubicBezTo>
                  <a:pt x="12343" y="1524"/>
                  <a:pt x="12337" y="1530"/>
                  <a:pt x="12337" y="1536"/>
                </a:cubicBezTo>
                <a:cubicBezTo>
                  <a:pt x="12337" y="1542"/>
                  <a:pt x="12337" y="1548"/>
                  <a:pt x="12337" y="1554"/>
                </a:cubicBezTo>
                <a:cubicBezTo>
                  <a:pt x="12337" y="1559"/>
                  <a:pt x="12343" y="1559"/>
                  <a:pt x="12349" y="1565"/>
                </a:cubicBezTo>
                <a:cubicBezTo>
                  <a:pt x="12355" y="1565"/>
                  <a:pt x="12361" y="1565"/>
                  <a:pt x="12361" y="1571"/>
                </a:cubicBezTo>
                <a:cubicBezTo>
                  <a:pt x="12361" y="1577"/>
                  <a:pt x="12361" y="1577"/>
                  <a:pt x="12361" y="1583"/>
                </a:cubicBezTo>
                <a:cubicBezTo>
                  <a:pt x="12361" y="1589"/>
                  <a:pt x="12361" y="1589"/>
                  <a:pt x="12361" y="1595"/>
                </a:cubicBezTo>
                <a:cubicBezTo>
                  <a:pt x="12367" y="1595"/>
                  <a:pt x="12373" y="1595"/>
                  <a:pt x="12385" y="1595"/>
                </a:cubicBezTo>
                <a:cubicBezTo>
                  <a:pt x="12391" y="1595"/>
                  <a:pt x="12391" y="1601"/>
                  <a:pt x="12397" y="1601"/>
                </a:cubicBezTo>
                <a:cubicBezTo>
                  <a:pt x="12397" y="1601"/>
                  <a:pt x="12403" y="1601"/>
                  <a:pt x="12409" y="1601"/>
                </a:cubicBezTo>
                <a:cubicBezTo>
                  <a:pt x="12409" y="1601"/>
                  <a:pt x="12414" y="1601"/>
                  <a:pt x="12420" y="1607"/>
                </a:cubicBezTo>
                <a:cubicBezTo>
                  <a:pt x="12420" y="1607"/>
                  <a:pt x="12420" y="1613"/>
                  <a:pt x="12420" y="1619"/>
                </a:cubicBezTo>
                <a:cubicBezTo>
                  <a:pt x="12420" y="1625"/>
                  <a:pt x="12426" y="1625"/>
                  <a:pt x="12426" y="1631"/>
                </a:cubicBezTo>
                <a:cubicBezTo>
                  <a:pt x="12432" y="1636"/>
                  <a:pt x="12444" y="1636"/>
                  <a:pt x="12456" y="1642"/>
                </a:cubicBezTo>
                <a:cubicBezTo>
                  <a:pt x="12462" y="1642"/>
                  <a:pt x="12462" y="1642"/>
                  <a:pt x="12468" y="1648"/>
                </a:cubicBezTo>
                <a:cubicBezTo>
                  <a:pt x="12468" y="1648"/>
                  <a:pt x="12474" y="1648"/>
                  <a:pt x="12474" y="1654"/>
                </a:cubicBezTo>
                <a:cubicBezTo>
                  <a:pt x="12474" y="1660"/>
                  <a:pt x="12474" y="1666"/>
                  <a:pt x="12474" y="1666"/>
                </a:cubicBezTo>
                <a:cubicBezTo>
                  <a:pt x="12474" y="1672"/>
                  <a:pt x="12468" y="1678"/>
                  <a:pt x="12468" y="1678"/>
                </a:cubicBezTo>
                <a:cubicBezTo>
                  <a:pt x="12462" y="1690"/>
                  <a:pt x="12456" y="1696"/>
                  <a:pt x="12450" y="1702"/>
                </a:cubicBezTo>
                <a:cubicBezTo>
                  <a:pt x="12444" y="1702"/>
                  <a:pt x="12444" y="1702"/>
                  <a:pt x="12438" y="1702"/>
                </a:cubicBezTo>
                <a:cubicBezTo>
                  <a:pt x="12426" y="1702"/>
                  <a:pt x="12426" y="1702"/>
                  <a:pt x="12426" y="1702"/>
                </a:cubicBezTo>
                <a:cubicBezTo>
                  <a:pt x="12420" y="1702"/>
                  <a:pt x="12420" y="1696"/>
                  <a:pt x="12414" y="1702"/>
                </a:cubicBezTo>
                <a:cubicBezTo>
                  <a:pt x="12409" y="1702"/>
                  <a:pt x="12409" y="1708"/>
                  <a:pt x="12409" y="1714"/>
                </a:cubicBezTo>
                <a:cubicBezTo>
                  <a:pt x="12409" y="1714"/>
                  <a:pt x="12409" y="1720"/>
                  <a:pt x="12409" y="1725"/>
                </a:cubicBezTo>
                <a:cubicBezTo>
                  <a:pt x="12403" y="1725"/>
                  <a:pt x="12403" y="1731"/>
                  <a:pt x="12403" y="1731"/>
                </a:cubicBezTo>
                <a:cubicBezTo>
                  <a:pt x="12397" y="1737"/>
                  <a:pt x="12391" y="1737"/>
                  <a:pt x="12391" y="1737"/>
                </a:cubicBezTo>
                <a:cubicBezTo>
                  <a:pt x="12379" y="1737"/>
                  <a:pt x="12379" y="1737"/>
                  <a:pt x="12379" y="1737"/>
                </a:cubicBezTo>
                <a:cubicBezTo>
                  <a:pt x="12379" y="1725"/>
                  <a:pt x="12379" y="1725"/>
                  <a:pt x="12379" y="1714"/>
                </a:cubicBezTo>
                <a:cubicBezTo>
                  <a:pt x="12379" y="1708"/>
                  <a:pt x="12379" y="1708"/>
                  <a:pt x="12379" y="1702"/>
                </a:cubicBezTo>
                <a:cubicBezTo>
                  <a:pt x="12379" y="1696"/>
                  <a:pt x="12379" y="1690"/>
                  <a:pt x="12379" y="1678"/>
                </a:cubicBezTo>
                <a:cubicBezTo>
                  <a:pt x="12379" y="1672"/>
                  <a:pt x="12379" y="1672"/>
                  <a:pt x="12379" y="1666"/>
                </a:cubicBezTo>
                <a:cubicBezTo>
                  <a:pt x="12361" y="1666"/>
                  <a:pt x="12361" y="1666"/>
                  <a:pt x="12361" y="1666"/>
                </a:cubicBezTo>
                <a:cubicBezTo>
                  <a:pt x="12355" y="1672"/>
                  <a:pt x="12349" y="1666"/>
                  <a:pt x="12349" y="1672"/>
                </a:cubicBezTo>
                <a:cubicBezTo>
                  <a:pt x="12343" y="1672"/>
                  <a:pt x="12343" y="1678"/>
                  <a:pt x="12337" y="1678"/>
                </a:cubicBezTo>
                <a:cubicBezTo>
                  <a:pt x="12337" y="1684"/>
                  <a:pt x="12337" y="1690"/>
                  <a:pt x="12332" y="1690"/>
                </a:cubicBezTo>
                <a:cubicBezTo>
                  <a:pt x="12332" y="1696"/>
                  <a:pt x="12332" y="1702"/>
                  <a:pt x="12325" y="1702"/>
                </a:cubicBezTo>
                <a:cubicBezTo>
                  <a:pt x="12320" y="1708"/>
                  <a:pt x="12314" y="1702"/>
                  <a:pt x="12302" y="1702"/>
                </a:cubicBezTo>
                <a:cubicBezTo>
                  <a:pt x="12290" y="1702"/>
                  <a:pt x="12290" y="1702"/>
                  <a:pt x="12290" y="1702"/>
                </a:cubicBezTo>
                <a:cubicBezTo>
                  <a:pt x="12284" y="1702"/>
                  <a:pt x="12278" y="1702"/>
                  <a:pt x="12272" y="1702"/>
                </a:cubicBezTo>
                <a:cubicBezTo>
                  <a:pt x="12266" y="1702"/>
                  <a:pt x="12260" y="1696"/>
                  <a:pt x="12254" y="1702"/>
                </a:cubicBezTo>
                <a:cubicBezTo>
                  <a:pt x="12248" y="1702"/>
                  <a:pt x="12254" y="1708"/>
                  <a:pt x="12248" y="1714"/>
                </a:cubicBezTo>
                <a:cubicBezTo>
                  <a:pt x="12243" y="1714"/>
                  <a:pt x="12248" y="1720"/>
                  <a:pt x="12243" y="1725"/>
                </a:cubicBezTo>
                <a:cubicBezTo>
                  <a:pt x="12237" y="1725"/>
                  <a:pt x="12231" y="1725"/>
                  <a:pt x="12225" y="1725"/>
                </a:cubicBezTo>
                <a:cubicBezTo>
                  <a:pt x="12213" y="1725"/>
                  <a:pt x="12213" y="1725"/>
                  <a:pt x="12213" y="1725"/>
                </a:cubicBezTo>
                <a:cubicBezTo>
                  <a:pt x="12213" y="1725"/>
                  <a:pt x="12207" y="1720"/>
                  <a:pt x="12201" y="1720"/>
                </a:cubicBezTo>
                <a:cubicBezTo>
                  <a:pt x="12195" y="1720"/>
                  <a:pt x="12195" y="1720"/>
                  <a:pt x="12195" y="1720"/>
                </a:cubicBezTo>
                <a:cubicBezTo>
                  <a:pt x="12166" y="1720"/>
                  <a:pt x="12166" y="1720"/>
                  <a:pt x="12166" y="1720"/>
                </a:cubicBezTo>
                <a:cubicBezTo>
                  <a:pt x="12159" y="1720"/>
                  <a:pt x="12159" y="1720"/>
                  <a:pt x="12154" y="1720"/>
                </a:cubicBezTo>
                <a:cubicBezTo>
                  <a:pt x="12154" y="1749"/>
                  <a:pt x="12154" y="1749"/>
                  <a:pt x="12154" y="1749"/>
                </a:cubicBezTo>
                <a:cubicBezTo>
                  <a:pt x="12118" y="1749"/>
                  <a:pt x="12118" y="1749"/>
                  <a:pt x="12118" y="1749"/>
                </a:cubicBezTo>
                <a:lnTo>
                  <a:pt x="12112" y="1743"/>
                </a:lnTo>
                <a:cubicBezTo>
                  <a:pt x="12106" y="1737"/>
                  <a:pt x="12106" y="1737"/>
                  <a:pt x="12106" y="1731"/>
                </a:cubicBezTo>
                <a:cubicBezTo>
                  <a:pt x="12100" y="1725"/>
                  <a:pt x="12094" y="1731"/>
                  <a:pt x="12094" y="1725"/>
                </a:cubicBezTo>
                <a:lnTo>
                  <a:pt x="12100" y="1720"/>
                </a:lnTo>
                <a:cubicBezTo>
                  <a:pt x="12100" y="1714"/>
                  <a:pt x="12100" y="1708"/>
                  <a:pt x="12100" y="1708"/>
                </a:cubicBezTo>
                <a:cubicBezTo>
                  <a:pt x="12100" y="1696"/>
                  <a:pt x="12106" y="1690"/>
                  <a:pt x="12112" y="1684"/>
                </a:cubicBezTo>
                <a:cubicBezTo>
                  <a:pt x="12106" y="1672"/>
                  <a:pt x="12106" y="1672"/>
                  <a:pt x="12106" y="1672"/>
                </a:cubicBezTo>
                <a:cubicBezTo>
                  <a:pt x="12100" y="1672"/>
                  <a:pt x="12100" y="1672"/>
                  <a:pt x="12094" y="1672"/>
                </a:cubicBezTo>
                <a:cubicBezTo>
                  <a:pt x="12094" y="1678"/>
                  <a:pt x="12094" y="1684"/>
                  <a:pt x="12088" y="1684"/>
                </a:cubicBezTo>
                <a:cubicBezTo>
                  <a:pt x="12088" y="1690"/>
                  <a:pt x="12082" y="1690"/>
                  <a:pt x="12077" y="1690"/>
                </a:cubicBezTo>
                <a:cubicBezTo>
                  <a:pt x="12077" y="1690"/>
                  <a:pt x="12071" y="1690"/>
                  <a:pt x="12065" y="1690"/>
                </a:cubicBezTo>
                <a:cubicBezTo>
                  <a:pt x="12059" y="1690"/>
                  <a:pt x="12047" y="1690"/>
                  <a:pt x="12041" y="1696"/>
                </a:cubicBezTo>
                <a:cubicBezTo>
                  <a:pt x="12035" y="1696"/>
                  <a:pt x="12035" y="1702"/>
                  <a:pt x="12035" y="1708"/>
                </a:cubicBezTo>
                <a:cubicBezTo>
                  <a:pt x="12023" y="1708"/>
                  <a:pt x="12017" y="1714"/>
                  <a:pt x="12011" y="1720"/>
                </a:cubicBezTo>
                <a:cubicBezTo>
                  <a:pt x="11993" y="1720"/>
                  <a:pt x="11993" y="1720"/>
                  <a:pt x="11993" y="1720"/>
                </a:cubicBezTo>
                <a:cubicBezTo>
                  <a:pt x="11982" y="1720"/>
                  <a:pt x="11970" y="1714"/>
                  <a:pt x="11958" y="1720"/>
                </a:cubicBezTo>
                <a:cubicBezTo>
                  <a:pt x="11952" y="1720"/>
                  <a:pt x="11952" y="1725"/>
                  <a:pt x="11946" y="1725"/>
                </a:cubicBezTo>
                <a:lnTo>
                  <a:pt x="11946" y="1737"/>
                </a:lnTo>
                <a:cubicBezTo>
                  <a:pt x="11940" y="1737"/>
                  <a:pt x="11934" y="1743"/>
                  <a:pt x="11934" y="1743"/>
                </a:cubicBezTo>
                <a:cubicBezTo>
                  <a:pt x="11928" y="1743"/>
                  <a:pt x="11928" y="1743"/>
                  <a:pt x="11922" y="1743"/>
                </a:cubicBezTo>
                <a:cubicBezTo>
                  <a:pt x="11911" y="1743"/>
                  <a:pt x="11911" y="1743"/>
                  <a:pt x="11911" y="1743"/>
                </a:cubicBezTo>
                <a:cubicBezTo>
                  <a:pt x="11905" y="1743"/>
                  <a:pt x="11905" y="1743"/>
                  <a:pt x="11899" y="1743"/>
                </a:cubicBezTo>
                <a:cubicBezTo>
                  <a:pt x="11887" y="1749"/>
                  <a:pt x="11881" y="1749"/>
                  <a:pt x="11875" y="1749"/>
                </a:cubicBezTo>
                <a:cubicBezTo>
                  <a:pt x="11869" y="1755"/>
                  <a:pt x="11863" y="1755"/>
                  <a:pt x="11863" y="1761"/>
                </a:cubicBezTo>
                <a:cubicBezTo>
                  <a:pt x="11851" y="1767"/>
                  <a:pt x="11845" y="1773"/>
                  <a:pt x="11839" y="1779"/>
                </a:cubicBezTo>
                <a:cubicBezTo>
                  <a:pt x="11834" y="1785"/>
                  <a:pt x="11827" y="1785"/>
                  <a:pt x="11822" y="1791"/>
                </a:cubicBezTo>
                <a:cubicBezTo>
                  <a:pt x="11810" y="1791"/>
                  <a:pt x="11792" y="1785"/>
                  <a:pt x="11780" y="1791"/>
                </a:cubicBezTo>
                <a:cubicBezTo>
                  <a:pt x="11774" y="1791"/>
                  <a:pt x="11774" y="1797"/>
                  <a:pt x="11768" y="1802"/>
                </a:cubicBezTo>
                <a:cubicBezTo>
                  <a:pt x="11768" y="1809"/>
                  <a:pt x="11768" y="1809"/>
                  <a:pt x="11774" y="1814"/>
                </a:cubicBezTo>
                <a:cubicBezTo>
                  <a:pt x="11774" y="1820"/>
                  <a:pt x="11786" y="1820"/>
                  <a:pt x="11786" y="1826"/>
                </a:cubicBezTo>
                <a:cubicBezTo>
                  <a:pt x="11786" y="1838"/>
                  <a:pt x="11786" y="1838"/>
                  <a:pt x="11780" y="1844"/>
                </a:cubicBezTo>
                <a:cubicBezTo>
                  <a:pt x="11774" y="1850"/>
                  <a:pt x="11762" y="1850"/>
                  <a:pt x="11756" y="1856"/>
                </a:cubicBezTo>
                <a:cubicBezTo>
                  <a:pt x="11750" y="1862"/>
                  <a:pt x="11750" y="1862"/>
                  <a:pt x="11745" y="1868"/>
                </a:cubicBezTo>
                <a:cubicBezTo>
                  <a:pt x="11739" y="1868"/>
                  <a:pt x="11739" y="1868"/>
                  <a:pt x="11733" y="1868"/>
                </a:cubicBezTo>
                <a:cubicBezTo>
                  <a:pt x="11727" y="1868"/>
                  <a:pt x="11727" y="1868"/>
                  <a:pt x="11721" y="1868"/>
                </a:cubicBezTo>
                <a:cubicBezTo>
                  <a:pt x="11715" y="1868"/>
                  <a:pt x="11715" y="1868"/>
                  <a:pt x="11709" y="1868"/>
                </a:cubicBezTo>
                <a:cubicBezTo>
                  <a:pt x="11697" y="1868"/>
                  <a:pt x="11697" y="1880"/>
                  <a:pt x="11691" y="1880"/>
                </a:cubicBezTo>
                <a:cubicBezTo>
                  <a:pt x="11685" y="1880"/>
                  <a:pt x="11685" y="1880"/>
                  <a:pt x="11685" y="1880"/>
                </a:cubicBezTo>
                <a:cubicBezTo>
                  <a:pt x="11679" y="1880"/>
                  <a:pt x="11679" y="1868"/>
                  <a:pt x="11673" y="1868"/>
                </a:cubicBezTo>
                <a:cubicBezTo>
                  <a:pt x="11673" y="1862"/>
                  <a:pt x="11668" y="1862"/>
                  <a:pt x="11661" y="1862"/>
                </a:cubicBezTo>
                <a:cubicBezTo>
                  <a:pt x="11656" y="1856"/>
                  <a:pt x="11656" y="1850"/>
                  <a:pt x="11650" y="1850"/>
                </a:cubicBezTo>
                <a:cubicBezTo>
                  <a:pt x="11650" y="1844"/>
                  <a:pt x="11650" y="1838"/>
                  <a:pt x="11650" y="1838"/>
                </a:cubicBezTo>
                <a:cubicBezTo>
                  <a:pt x="11644" y="1832"/>
                  <a:pt x="11638" y="1826"/>
                  <a:pt x="11638" y="1820"/>
                </a:cubicBezTo>
                <a:cubicBezTo>
                  <a:pt x="11638" y="1809"/>
                  <a:pt x="11638" y="1802"/>
                  <a:pt x="11638" y="1791"/>
                </a:cubicBezTo>
                <a:cubicBezTo>
                  <a:pt x="11703" y="1791"/>
                  <a:pt x="11703" y="1791"/>
                  <a:pt x="11703" y="1791"/>
                </a:cubicBezTo>
                <a:cubicBezTo>
                  <a:pt x="11703" y="1755"/>
                  <a:pt x="11703" y="1755"/>
                  <a:pt x="11703" y="1755"/>
                </a:cubicBezTo>
                <a:cubicBezTo>
                  <a:pt x="11697" y="1755"/>
                  <a:pt x="11697" y="1749"/>
                  <a:pt x="11691" y="1743"/>
                </a:cubicBezTo>
                <a:cubicBezTo>
                  <a:pt x="11685" y="1743"/>
                  <a:pt x="11679" y="1743"/>
                  <a:pt x="11679" y="1743"/>
                </a:cubicBezTo>
                <a:cubicBezTo>
                  <a:pt x="11673" y="1737"/>
                  <a:pt x="11673" y="1737"/>
                  <a:pt x="11673" y="1731"/>
                </a:cubicBezTo>
                <a:cubicBezTo>
                  <a:pt x="11668" y="1725"/>
                  <a:pt x="11668" y="1725"/>
                  <a:pt x="11661" y="1720"/>
                </a:cubicBezTo>
                <a:cubicBezTo>
                  <a:pt x="11661" y="1714"/>
                  <a:pt x="11661" y="1708"/>
                  <a:pt x="11656" y="1708"/>
                </a:cubicBezTo>
                <a:cubicBezTo>
                  <a:pt x="11644" y="1708"/>
                  <a:pt x="11638" y="1714"/>
                  <a:pt x="11632" y="1714"/>
                </a:cubicBezTo>
                <a:cubicBezTo>
                  <a:pt x="11626" y="1714"/>
                  <a:pt x="11626" y="1714"/>
                  <a:pt x="11626" y="1714"/>
                </a:cubicBezTo>
                <a:cubicBezTo>
                  <a:pt x="11620" y="1714"/>
                  <a:pt x="11620" y="1708"/>
                  <a:pt x="11614" y="1702"/>
                </a:cubicBezTo>
                <a:cubicBezTo>
                  <a:pt x="11608" y="1702"/>
                  <a:pt x="11602" y="1702"/>
                  <a:pt x="11602" y="1702"/>
                </a:cubicBezTo>
                <a:cubicBezTo>
                  <a:pt x="11590" y="1696"/>
                  <a:pt x="11584" y="1702"/>
                  <a:pt x="11579" y="1702"/>
                </a:cubicBezTo>
                <a:cubicBezTo>
                  <a:pt x="11555" y="1702"/>
                  <a:pt x="11555" y="1702"/>
                  <a:pt x="11555" y="1702"/>
                </a:cubicBezTo>
                <a:cubicBezTo>
                  <a:pt x="11549" y="1702"/>
                  <a:pt x="11543" y="1702"/>
                  <a:pt x="11543" y="1702"/>
                </a:cubicBezTo>
                <a:cubicBezTo>
                  <a:pt x="11537" y="1702"/>
                  <a:pt x="11537" y="1702"/>
                  <a:pt x="11531" y="1702"/>
                </a:cubicBezTo>
                <a:cubicBezTo>
                  <a:pt x="11531" y="1725"/>
                  <a:pt x="11531" y="1725"/>
                  <a:pt x="11531" y="1725"/>
                </a:cubicBezTo>
                <a:cubicBezTo>
                  <a:pt x="11543" y="1725"/>
                  <a:pt x="11549" y="1725"/>
                  <a:pt x="11555" y="1725"/>
                </a:cubicBezTo>
                <a:cubicBezTo>
                  <a:pt x="11561" y="1725"/>
                  <a:pt x="11561" y="1731"/>
                  <a:pt x="11567" y="1731"/>
                </a:cubicBezTo>
                <a:cubicBezTo>
                  <a:pt x="11567" y="1802"/>
                  <a:pt x="11567" y="1802"/>
                  <a:pt x="11567" y="1802"/>
                </a:cubicBezTo>
                <a:cubicBezTo>
                  <a:pt x="11567" y="1809"/>
                  <a:pt x="11561" y="1809"/>
                  <a:pt x="11561" y="1814"/>
                </a:cubicBezTo>
                <a:cubicBezTo>
                  <a:pt x="11555" y="1820"/>
                  <a:pt x="11549" y="1814"/>
                  <a:pt x="11549" y="1820"/>
                </a:cubicBezTo>
                <a:cubicBezTo>
                  <a:pt x="11549" y="1826"/>
                  <a:pt x="11549" y="1832"/>
                  <a:pt x="11549" y="1832"/>
                </a:cubicBezTo>
                <a:cubicBezTo>
                  <a:pt x="11549" y="1838"/>
                  <a:pt x="11549" y="1844"/>
                  <a:pt x="11549" y="1844"/>
                </a:cubicBezTo>
                <a:cubicBezTo>
                  <a:pt x="11555" y="1850"/>
                  <a:pt x="11561" y="1844"/>
                  <a:pt x="11561" y="1850"/>
                </a:cubicBezTo>
                <a:cubicBezTo>
                  <a:pt x="11567" y="1850"/>
                  <a:pt x="11567" y="1850"/>
                  <a:pt x="11573" y="1856"/>
                </a:cubicBezTo>
                <a:cubicBezTo>
                  <a:pt x="11579" y="1856"/>
                  <a:pt x="11579" y="1862"/>
                  <a:pt x="11579" y="1868"/>
                </a:cubicBezTo>
                <a:cubicBezTo>
                  <a:pt x="11584" y="1868"/>
                  <a:pt x="11590" y="1874"/>
                  <a:pt x="11590" y="1880"/>
                </a:cubicBezTo>
                <a:cubicBezTo>
                  <a:pt x="11590" y="1886"/>
                  <a:pt x="11590" y="1886"/>
                  <a:pt x="11590" y="1886"/>
                </a:cubicBezTo>
                <a:cubicBezTo>
                  <a:pt x="11590" y="1891"/>
                  <a:pt x="11584" y="1886"/>
                  <a:pt x="11584" y="1891"/>
                </a:cubicBezTo>
                <a:cubicBezTo>
                  <a:pt x="11584" y="1897"/>
                  <a:pt x="11584" y="1897"/>
                  <a:pt x="11584" y="1903"/>
                </a:cubicBezTo>
                <a:cubicBezTo>
                  <a:pt x="11584" y="1915"/>
                  <a:pt x="11584" y="1921"/>
                  <a:pt x="11584" y="1939"/>
                </a:cubicBezTo>
                <a:cubicBezTo>
                  <a:pt x="11584" y="1939"/>
                  <a:pt x="11584" y="1939"/>
                  <a:pt x="11584" y="1945"/>
                </a:cubicBezTo>
                <a:cubicBezTo>
                  <a:pt x="11573" y="1939"/>
                  <a:pt x="11567" y="1939"/>
                  <a:pt x="11561" y="1939"/>
                </a:cubicBezTo>
                <a:cubicBezTo>
                  <a:pt x="11555" y="1939"/>
                  <a:pt x="11549" y="1939"/>
                  <a:pt x="11549" y="1939"/>
                </a:cubicBezTo>
                <a:cubicBezTo>
                  <a:pt x="11543" y="1939"/>
                  <a:pt x="11537" y="1933"/>
                  <a:pt x="11537" y="1933"/>
                </a:cubicBezTo>
                <a:cubicBezTo>
                  <a:pt x="11531" y="1927"/>
                  <a:pt x="11537" y="1921"/>
                  <a:pt x="11537" y="1921"/>
                </a:cubicBezTo>
                <a:cubicBezTo>
                  <a:pt x="11531" y="1915"/>
                  <a:pt x="11531" y="1909"/>
                  <a:pt x="11525" y="1909"/>
                </a:cubicBezTo>
                <a:cubicBezTo>
                  <a:pt x="11525" y="1903"/>
                  <a:pt x="11519" y="1909"/>
                  <a:pt x="11513" y="1909"/>
                </a:cubicBezTo>
                <a:cubicBezTo>
                  <a:pt x="11507" y="1909"/>
                  <a:pt x="11507" y="1909"/>
                  <a:pt x="11501" y="1909"/>
                </a:cubicBezTo>
                <a:cubicBezTo>
                  <a:pt x="11495" y="1909"/>
                  <a:pt x="11495" y="1915"/>
                  <a:pt x="11490" y="1915"/>
                </a:cubicBezTo>
                <a:cubicBezTo>
                  <a:pt x="11484" y="1915"/>
                  <a:pt x="11484" y="1915"/>
                  <a:pt x="11478" y="1915"/>
                </a:cubicBezTo>
                <a:cubicBezTo>
                  <a:pt x="11466" y="1915"/>
                  <a:pt x="11460" y="1915"/>
                  <a:pt x="11454" y="1915"/>
                </a:cubicBezTo>
                <a:cubicBezTo>
                  <a:pt x="11448" y="1915"/>
                  <a:pt x="11448" y="1921"/>
                  <a:pt x="11442" y="1921"/>
                </a:cubicBezTo>
                <a:cubicBezTo>
                  <a:pt x="11442" y="1921"/>
                  <a:pt x="11442" y="1927"/>
                  <a:pt x="11442" y="1933"/>
                </a:cubicBezTo>
                <a:cubicBezTo>
                  <a:pt x="11442" y="1933"/>
                  <a:pt x="11442" y="1939"/>
                  <a:pt x="11436" y="1945"/>
                </a:cubicBezTo>
                <a:cubicBezTo>
                  <a:pt x="11436" y="1945"/>
                  <a:pt x="11430" y="1945"/>
                  <a:pt x="11424" y="1951"/>
                </a:cubicBezTo>
                <a:lnTo>
                  <a:pt x="11418" y="1951"/>
                </a:lnTo>
                <a:cubicBezTo>
                  <a:pt x="11407" y="1951"/>
                  <a:pt x="11401" y="1957"/>
                  <a:pt x="11395" y="1957"/>
                </a:cubicBezTo>
                <a:cubicBezTo>
                  <a:pt x="11389" y="1957"/>
                  <a:pt x="11383" y="1957"/>
                  <a:pt x="11377" y="1957"/>
                </a:cubicBezTo>
                <a:cubicBezTo>
                  <a:pt x="11371" y="1963"/>
                  <a:pt x="11371" y="1963"/>
                  <a:pt x="11365" y="1968"/>
                </a:cubicBezTo>
                <a:cubicBezTo>
                  <a:pt x="11365" y="1975"/>
                  <a:pt x="11365" y="1975"/>
                  <a:pt x="11359" y="1980"/>
                </a:cubicBezTo>
                <a:cubicBezTo>
                  <a:pt x="11359" y="1980"/>
                  <a:pt x="11353" y="1986"/>
                  <a:pt x="11347" y="1986"/>
                </a:cubicBezTo>
                <a:cubicBezTo>
                  <a:pt x="11341" y="1992"/>
                  <a:pt x="11335" y="1992"/>
                  <a:pt x="11329" y="1992"/>
                </a:cubicBezTo>
                <a:cubicBezTo>
                  <a:pt x="11329" y="1992"/>
                  <a:pt x="11335" y="1986"/>
                  <a:pt x="11335" y="1992"/>
                </a:cubicBezTo>
                <a:cubicBezTo>
                  <a:pt x="11335" y="1998"/>
                  <a:pt x="11329" y="2004"/>
                  <a:pt x="11335" y="2016"/>
                </a:cubicBezTo>
                <a:cubicBezTo>
                  <a:pt x="11335" y="2016"/>
                  <a:pt x="11335" y="2022"/>
                  <a:pt x="11341" y="2028"/>
                </a:cubicBezTo>
                <a:lnTo>
                  <a:pt x="11341" y="2034"/>
                </a:lnTo>
                <a:cubicBezTo>
                  <a:pt x="11347" y="2040"/>
                  <a:pt x="11347" y="2040"/>
                  <a:pt x="11353" y="2040"/>
                </a:cubicBezTo>
                <a:cubicBezTo>
                  <a:pt x="11359" y="2040"/>
                  <a:pt x="11359" y="2046"/>
                  <a:pt x="11365" y="2046"/>
                </a:cubicBezTo>
                <a:cubicBezTo>
                  <a:pt x="11371" y="2052"/>
                  <a:pt x="11371" y="2057"/>
                  <a:pt x="11371" y="2063"/>
                </a:cubicBezTo>
                <a:cubicBezTo>
                  <a:pt x="11371" y="2069"/>
                  <a:pt x="11365" y="2075"/>
                  <a:pt x="11365" y="2081"/>
                </a:cubicBezTo>
                <a:cubicBezTo>
                  <a:pt x="11365" y="2081"/>
                  <a:pt x="11371" y="2075"/>
                  <a:pt x="11365" y="2075"/>
                </a:cubicBezTo>
                <a:cubicBezTo>
                  <a:pt x="11359" y="2069"/>
                  <a:pt x="11353" y="2075"/>
                  <a:pt x="11347" y="2075"/>
                </a:cubicBezTo>
                <a:cubicBezTo>
                  <a:pt x="11335" y="2075"/>
                  <a:pt x="11329" y="2075"/>
                  <a:pt x="11324" y="2075"/>
                </a:cubicBezTo>
                <a:cubicBezTo>
                  <a:pt x="11312" y="2075"/>
                  <a:pt x="11306" y="2069"/>
                  <a:pt x="11300" y="2069"/>
                </a:cubicBezTo>
                <a:cubicBezTo>
                  <a:pt x="11288" y="2069"/>
                  <a:pt x="11288" y="2069"/>
                  <a:pt x="11288" y="2069"/>
                </a:cubicBezTo>
                <a:cubicBezTo>
                  <a:pt x="11282" y="2069"/>
                  <a:pt x="11282" y="2063"/>
                  <a:pt x="11276" y="2063"/>
                </a:cubicBezTo>
                <a:cubicBezTo>
                  <a:pt x="11264" y="2063"/>
                  <a:pt x="11258" y="2063"/>
                  <a:pt x="11252" y="2063"/>
                </a:cubicBezTo>
                <a:cubicBezTo>
                  <a:pt x="11246" y="2063"/>
                  <a:pt x="11246" y="2057"/>
                  <a:pt x="11241" y="2052"/>
                </a:cubicBezTo>
                <a:cubicBezTo>
                  <a:pt x="11235" y="2052"/>
                  <a:pt x="11229" y="2052"/>
                  <a:pt x="11229" y="2052"/>
                </a:cubicBezTo>
                <a:cubicBezTo>
                  <a:pt x="11223" y="2052"/>
                  <a:pt x="11217" y="2052"/>
                  <a:pt x="11217" y="2052"/>
                </a:cubicBezTo>
                <a:cubicBezTo>
                  <a:pt x="11211" y="2052"/>
                  <a:pt x="11211" y="2046"/>
                  <a:pt x="11205" y="2040"/>
                </a:cubicBezTo>
                <a:cubicBezTo>
                  <a:pt x="11199" y="2040"/>
                  <a:pt x="11199" y="2034"/>
                  <a:pt x="11193" y="2028"/>
                </a:cubicBezTo>
                <a:cubicBezTo>
                  <a:pt x="11193" y="2016"/>
                  <a:pt x="11193" y="2016"/>
                  <a:pt x="11193" y="2016"/>
                </a:cubicBezTo>
                <a:cubicBezTo>
                  <a:pt x="11187" y="2016"/>
                  <a:pt x="11181" y="2022"/>
                  <a:pt x="11181" y="2022"/>
                </a:cubicBezTo>
                <a:cubicBezTo>
                  <a:pt x="11175" y="2028"/>
                  <a:pt x="11175" y="2034"/>
                  <a:pt x="11169" y="2034"/>
                </a:cubicBezTo>
                <a:cubicBezTo>
                  <a:pt x="11169" y="2034"/>
                  <a:pt x="11163" y="2034"/>
                  <a:pt x="11158" y="2034"/>
                </a:cubicBezTo>
                <a:cubicBezTo>
                  <a:pt x="11152" y="2034"/>
                  <a:pt x="11146" y="2040"/>
                  <a:pt x="11146" y="2046"/>
                </a:cubicBezTo>
                <a:cubicBezTo>
                  <a:pt x="11146" y="2057"/>
                  <a:pt x="11152" y="2057"/>
                  <a:pt x="11152" y="2063"/>
                </a:cubicBezTo>
                <a:cubicBezTo>
                  <a:pt x="11158" y="2069"/>
                  <a:pt x="11158" y="2069"/>
                  <a:pt x="11163" y="2075"/>
                </a:cubicBezTo>
                <a:cubicBezTo>
                  <a:pt x="11169" y="2075"/>
                  <a:pt x="11175" y="2075"/>
                  <a:pt x="11175" y="2075"/>
                </a:cubicBezTo>
                <a:cubicBezTo>
                  <a:pt x="11175" y="2081"/>
                  <a:pt x="11175" y="2087"/>
                  <a:pt x="11175" y="2087"/>
                </a:cubicBezTo>
                <a:cubicBezTo>
                  <a:pt x="11175" y="2093"/>
                  <a:pt x="11181" y="2093"/>
                  <a:pt x="11181" y="2099"/>
                </a:cubicBezTo>
                <a:cubicBezTo>
                  <a:pt x="11193" y="2099"/>
                  <a:pt x="11193" y="2099"/>
                  <a:pt x="11193" y="2099"/>
                </a:cubicBezTo>
                <a:cubicBezTo>
                  <a:pt x="11205" y="2099"/>
                  <a:pt x="11211" y="2093"/>
                  <a:pt x="11217" y="2099"/>
                </a:cubicBezTo>
                <a:cubicBezTo>
                  <a:pt x="11229" y="2099"/>
                  <a:pt x="11235" y="2105"/>
                  <a:pt x="11241" y="2111"/>
                </a:cubicBezTo>
                <a:cubicBezTo>
                  <a:pt x="11246" y="2117"/>
                  <a:pt x="11252" y="2117"/>
                  <a:pt x="11252" y="2123"/>
                </a:cubicBezTo>
                <a:cubicBezTo>
                  <a:pt x="11252" y="2129"/>
                  <a:pt x="11241" y="2129"/>
                  <a:pt x="11241" y="2134"/>
                </a:cubicBezTo>
                <a:cubicBezTo>
                  <a:pt x="11187" y="2134"/>
                  <a:pt x="11187" y="2134"/>
                  <a:pt x="11187" y="2134"/>
                </a:cubicBezTo>
                <a:cubicBezTo>
                  <a:pt x="11181" y="2141"/>
                  <a:pt x="11181" y="2146"/>
                  <a:pt x="11181" y="2146"/>
                </a:cubicBezTo>
                <a:cubicBezTo>
                  <a:pt x="11175" y="2146"/>
                  <a:pt x="11169" y="2152"/>
                  <a:pt x="11169" y="2152"/>
                </a:cubicBezTo>
                <a:cubicBezTo>
                  <a:pt x="11163" y="2152"/>
                  <a:pt x="11158" y="2152"/>
                  <a:pt x="11158" y="2146"/>
                </a:cubicBezTo>
                <a:cubicBezTo>
                  <a:pt x="11152" y="2146"/>
                  <a:pt x="11158" y="2141"/>
                  <a:pt x="11152" y="2134"/>
                </a:cubicBezTo>
                <a:cubicBezTo>
                  <a:pt x="11152" y="2134"/>
                  <a:pt x="11146" y="2129"/>
                  <a:pt x="11140" y="2129"/>
                </a:cubicBezTo>
                <a:cubicBezTo>
                  <a:pt x="11134" y="2117"/>
                  <a:pt x="11122" y="2117"/>
                  <a:pt x="11110" y="2111"/>
                </a:cubicBezTo>
                <a:cubicBezTo>
                  <a:pt x="11104" y="2111"/>
                  <a:pt x="11098" y="2117"/>
                  <a:pt x="11098" y="2111"/>
                </a:cubicBezTo>
                <a:cubicBezTo>
                  <a:pt x="11086" y="2111"/>
                  <a:pt x="11080" y="2105"/>
                  <a:pt x="11075" y="2099"/>
                </a:cubicBezTo>
                <a:cubicBezTo>
                  <a:pt x="11075" y="2093"/>
                  <a:pt x="11069" y="2087"/>
                  <a:pt x="11069" y="2087"/>
                </a:cubicBezTo>
                <a:cubicBezTo>
                  <a:pt x="11069" y="2081"/>
                  <a:pt x="11069" y="2075"/>
                  <a:pt x="11069" y="2075"/>
                </a:cubicBezTo>
                <a:cubicBezTo>
                  <a:pt x="11069" y="2057"/>
                  <a:pt x="11069" y="2052"/>
                  <a:pt x="11069" y="2040"/>
                </a:cubicBezTo>
                <a:cubicBezTo>
                  <a:pt x="11033" y="2040"/>
                  <a:pt x="11033" y="2040"/>
                  <a:pt x="11033" y="2040"/>
                </a:cubicBezTo>
                <a:cubicBezTo>
                  <a:pt x="11033" y="2004"/>
                  <a:pt x="11033" y="2004"/>
                  <a:pt x="11033" y="2004"/>
                </a:cubicBezTo>
                <a:cubicBezTo>
                  <a:pt x="11033" y="1986"/>
                  <a:pt x="11039" y="1968"/>
                  <a:pt x="11039" y="1957"/>
                </a:cubicBezTo>
                <a:cubicBezTo>
                  <a:pt x="11039" y="1945"/>
                  <a:pt x="11039" y="1939"/>
                  <a:pt x="11033" y="1933"/>
                </a:cubicBezTo>
                <a:cubicBezTo>
                  <a:pt x="11021" y="1921"/>
                  <a:pt x="11009" y="1927"/>
                  <a:pt x="10997" y="1927"/>
                </a:cubicBezTo>
                <a:cubicBezTo>
                  <a:pt x="10991" y="1927"/>
                  <a:pt x="10991" y="1915"/>
                  <a:pt x="10991" y="1915"/>
                </a:cubicBezTo>
                <a:cubicBezTo>
                  <a:pt x="10986" y="1909"/>
                  <a:pt x="10980" y="1909"/>
                  <a:pt x="10980" y="1903"/>
                </a:cubicBezTo>
                <a:cubicBezTo>
                  <a:pt x="10974" y="1897"/>
                  <a:pt x="10980" y="1886"/>
                  <a:pt x="10968" y="1880"/>
                </a:cubicBezTo>
                <a:cubicBezTo>
                  <a:pt x="10962" y="1874"/>
                  <a:pt x="10956" y="1880"/>
                  <a:pt x="10944" y="1880"/>
                </a:cubicBezTo>
                <a:cubicBezTo>
                  <a:pt x="10938" y="1874"/>
                  <a:pt x="10938" y="1868"/>
                  <a:pt x="10932" y="1868"/>
                </a:cubicBezTo>
                <a:cubicBezTo>
                  <a:pt x="10926" y="1862"/>
                  <a:pt x="10920" y="1856"/>
                  <a:pt x="10909" y="1856"/>
                </a:cubicBezTo>
                <a:cubicBezTo>
                  <a:pt x="10914" y="1844"/>
                  <a:pt x="10914" y="1844"/>
                  <a:pt x="10914" y="1844"/>
                </a:cubicBezTo>
                <a:cubicBezTo>
                  <a:pt x="10914" y="1844"/>
                  <a:pt x="10920" y="1844"/>
                  <a:pt x="10926" y="1844"/>
                </a:cubicBezTo>
                <a:cubicBezTo>
                  <a:pt x="10926" y="1844"/>
                  <a:pt x="10932" y="1844"/>
                  <a:pt x="10938" y="1850"/>
                </a:cubicBezTo>
                <a:cubicBezTo>
                  <a:pt x="10938" y="1850"/>
                  <a:pt x="10938" y="1856"/>
                  <a:pt x="10944" y="1862"/>
                </a:cubicBezTo>
                <a:cubicBezTo>
                  <a:pt x="10950" y="1862"/>
                  <a:pt x="10956" y="1862"/>
                  <a:pt x="10962" y="1868"/>
                </a:cubicBezTo>
                <a:cubicBezTo>
                  <a:pt x="10974" y="1874"/>
                  <a:pt x="10980" y="1880"/>
                  <a:pt x="10986" y="1880"/>
                </a:cubicBezTo>
                <a:cubicBezTo>
                  <a:pt x="10991" y="1886"/>
                  <a:pt x="10997" y="1886"/>
                  <a:pt x="10997" y="1886"/>
                </a:cubicBezTo>
                <a:cubicBezTo>
                  <a:pt x="11015" y="1891"/>
                  <a:pt x="11021" y="1886"/>
                  <a:pt x="11039" y="1886"/>
                </a:cubicBezTo>
                <a:cubicBezTo>
                  <a:pt x="11045" y="1886"/>
                  <a:pt x="11045" y="1886"/>
                  <a:pt x="11051" y="1886"/>
                </a:cubicBezTo>
                <a:cubicBezTo>
                  <a:pt x="11057" y="1891"/>
                  <a:pt x="11057" y="1897"/>
                  <a:pt x="11057" y="1897"/>
                </a:cubicBezTo>
                <a:cubicBezTo>
                  <a:pt x="11069" y="1903"/>
                  <a:pt x="11075" y="1909"/>
                  <a:pt x="11080" y="1909"/>
                </a:cubicBezTo>
                <a:cubicBezTo>
                  <a:pt x="11163" y="1909"/>
                  <a:pt x="11163" y="1909"/>
                  <a:pt x="11163" y="1909"/>
                </a:cubicBezTo>
                <a:cubicBezTo>
                  <a:pt x="11163" y="1909"/>
                  <a:pt x="11169" y="1915"/>
                  <a:pt x="11175" y="1915"/>
                </a:cubicBezTo>
                <a:cubicBezTo>
                  <a:pt x="11175" y="1915"/>
                  <a:pt x="11181" y="1915"/>
                  <a:pt x="11187" y="1915"/>
                </a:cubicBezTo>
                <a:cubicBezTo>
                  <a:pt x="11187" y="1921"/>
                  <a:pt x="11187" y="1927"/>
                  <a:pt x="11193" y="1927"/>
                </a:cubicBezTo>
                <a:lnTo>
                  <a:pt x="11199" y="1933"/>
                </a:lnTo>
                <a:cubicBezTo>
                  <a:pt x="11205" y="1933"/>
                  <a:pt x="11211" y="1933"/>
                  <a:pt x="11211" y="1933"/>
                </a:cubicBezTo>
                <a:cubicBezTo>
                  <a:pt x="11217" y="1933"/>
                  <a:pt x="11223" y="1933"/>
                  <a:pt x="11223" y="1933"/>
                </a:cubicBezTo>
                <a:cubicBezTo>
                  <a:pt x="11235" y="1933"/>
                  <a:pt x="11241" y="1933"/>
                  <a:pt x="11246" y="1933"/>
                </a:cubicBezTo>
                <a:cubicBezTo>
                  <a:pt x="11258" y="1933"/>
                  <a:pt x="11258" y="1933"/>
                  <a:pt x="11258" y="1933"/>
                </a:cubicBezTo>
                <a:cubicBezTo>
                  <a:pt x="11270" y="1933"/>
                  <a:pt x="11270" y="1933"/>
                  <a:pt x="11270" y="1933"/>
                </a:cubicBezTo>
                <a:cubicBezTo>
                  <a:pt x="11276" y="1933"/>
                  <a:pt x="11276" y="1927"/>
                  <a:pt x="11282" y="1927"/>
                </a:cubicBezTo>
                <a:cubicBezTo>
                  <a:pt x="11288" y="1927"/>
                  <a:pt x="11288" y="1927"/>
                  <a:pt x="11294" y="1927"/>
                </a:cubicBezTo>
                <a:cubicBezTo>
                  <a:pt x="11294" y="1927"/>
                  <a:pt x="11300" y="1927"/>
                  <a:pt x="11306" y="1927"/>
                </a:cubicBezTo>
                <a:cubicBezTo>
                  <a:pt x="11312" y="1921"/>
                  <a:pt x="11318" y="1915"/>
                  <a:pt x="11329" y="1915"/>
                </a:cubicBezTo>
                <a:cubicBezTo>
                  <a:pt x="11329" y="1915"/>
                  <a:pt x="11335" y="1915"/>
                  <a:pt x="11341" y="1915"/>
                </a:cubicBezTo>
                <a:cubicBezTo>
                  <a:pt x="11347" y="1915"/>
                  <a:pt x="11353" y="1915"/>
                  <a:pt x="11359" y="1909"/>
                </a:cubicBezTo>
                <a:cubicBezTo>
                  <a:pt x="11365" y="1909"/>
                  <a:pt x="11371" y="1903"/>
                  <a:pt x="11371" y="1903"/>
                </a:cubicBezTo>
                <a:cubicBezTo>
                  <a:pt x="11377" y="1897"/>
                  <a:pt x="11383" y="1897"/>
                  <a:pt x="11383" y="1891"/>
                </a:cubicBezTo>
                <a:cubicBezTo>
                  <a:pt x="11389" y="1891"/>
                  <a:pt x="11395" y="1891"/>
                  <a:pt x="11395" y="1886"/>
                </a:cubicBezTo>
                <a:cubicBezTo>
                  <a:pt x="11401" y="1880"/>
                  <a:pt x="11401" y="1880"/>
                  <a:pt x="11401" y="1874"/>
                </a:cubicBezTo>
                <a:cubicBezTo>
                  <a:pt x="11407" y="1868"/>
                  <a:pt x="11407" y="1862"/>
                  <a:pt x="11407" y="1850"/>
                </a:cubicBezTo>
                <a:cubicBezTo>
                  <a:pt x="11407" y="1838"/>
                  <a:pt x="11401" y="1832"/>
                  <a:pt x="11401" y="1814"/>
                </a:cubicBezTo>
                <a:cubicBezTo>
                  <a:pt x="11401" y="1814"/>
                  <a:pt x="11401" y="1809"/>
                  <a:pt x="11401" y="1802"/>
                </a:cubicBezTo>
                <a:cubicBezTo>
                  <a:pt x="11401" y="1797"/>
                  <a:pt x="11395" y="1791"/>
                  <a:pt x="11389" y="1785"/>
                </a:cubicBezTo>
                <a:cubicBezTo>
                  <a:pt x="11389" y="1779"/>
                  <a:pt x="11383" y="1779"/>
                  <a:pt x="11377" y="1773"/>
                </a:cubicBezTo>
                <a:cubicBezTo>
                  <a:pt x="11377" y="1767"/>
                  <a:pt x="11371" y="1767"/>
                  <a:pt x="11365" y="1761"/>
                </a:cubicBezTo>
                <a:cubicBezTo>
                  <a:pt x="11365" y="1761"/>
                  <a:pt x="11359" y="1761"/>
                  <a:pt x="11353" y="1761"/>
                </a:cubicBezTo>
                <a:cubicBezTo>
                  <a:pt x="11353" y="1761"/>
                  <a:pt x="11347" y="1755"/>
                  <a:pt x="11341" y="1755"/>
                </a:cubicBezTo>
                <a:cubicBezTo>
                  <a:pt x="11335" y="1755"/>
                  <a:pt x="11329" y="1755"/>
                  <a:pt x="11318" y="1755"/>
                </a:cubicBezTo>
                <a:cubicBezTo>
                  <a:pt x="11312" y="1755"/>
                  <a:pt x="11306" y="1761"/>
                  <a:pt x="11294" y="1755"/>
                </a:cubicBezTo>
                <a:cubicBezTo>
                  <a:pt x="11288" y="1755"/>
                  <a:pt x="11282" y="1749"/>
                  <a:pt x="11270" y="1743"/>
                </a:cubicBezTo>
                <a:lnTo>
                  <a:pt x="11264" y="1737"/>
                </a:lnTo>
                <a:cubicBezTo>
                  <a:pt x="11258" y="1731"/>
                  <a:pt x="11258" y="1725"/>
                  <a:pt x="11258" y="1725"/>
                </a:cubicBezTo>
                <a:cubicBezTo>
                  <a:pt x="11252" y="1725"/>
                  <a:pt x="11246" y="1725"/>
                  <a:pt x="11246" y="1720"/>
                </a:cubicBezTo>
                <a:cubicBezTo>
                  <a:pt x="11241" y="1720"/>
                  <a:pt x="11241" y="1708"/>
                  <a:pt x="11235" y="1708"/>
                </a:cubicBezTo>
                <a:cubicBezTo>
                  <a:pt x="11235" y="1708"/>
                  <a:pt x="11229" y="1708"/>
                  <a:pt x="11223" y="1708"/>
                </a:cubicBezTo>
                <a:cubicBezTo>
                  <a:pt x="11211" y="1702"/>
                  <a:pt x="11211" y="1702"/>
                  <a:pt x="11211" y="1702"/>
                </a:cubicBezTo>
                <a:cubicBezTo>
                  <a:pt x="11211" y="1702"/>
                  <a:pt x="11211" y="1696"/>
                  <a:pt x="11205" y="1690"/>
                </a:cubicBezTo>
                <a:cubicBezTo>
                  <a:pt x="11199" y="1690"/>
                  <a:pt x="11199" y="1690"/>
                  <a:pt x="11193" y="1690"/>
                </a:cubicBezTo>
                <a:cubicBezTo>
                  <a:pt x="11181" y="1684"/>
                  <a:pt x="11181" y="1684"/>
                  <a:pt x="11181" y="1684"/>
                </a:cubicBezTo>
                <a:cubicBezTo>
                  <a:pt x="11175" y="1678"/>
                  <a:pt x="11175" y="1678"/>
                  <a:pt x="11169" y="1672"/>
                </a:cubicBezTo>
                <a:cubicBezTo>
                  <a:pt x="11169" y="1672"/>
                  <a:pt x="11163" y="1672"/>
                  <a:pt x="11158" y="1672"/>
                </a:cubicBezTo>
                <a:cubicBezTo>
                  <a:pt x="11152" y="1666"/>
                  <a:pt x="11140" y="1666"/>
                  <a:pt x="11134" y="1666"/>
                </a:cubicBezTo>
                <a:cubicBezTo>
                  <a:pt x="11122" y="1666"/>
                  <a:pt x="11116" y="1672"/>
                  <a:pt x="11104" y="1672"/>
                </a:cubicBezTo>
                <a:cubicBezTo>
                  <a:pt x="11098" y="1672"/>
                  <a:pt x="11092" y="1672"/>
                  <a:pt x="11086" y="1672"/>
                </a:cubicBezTo>
                <a:cubicBezTo>
                  <a:pt x="11080" y="1672"/>
                  <a:pt x="11080" y="1672"/>
                  <a:pt x="11080" y="1672"/>
                </a:cubicBezTo>
                <a:cubicBezTo>
                  <a:pt x="11075" y="1672"/>
                  <a:pt x="11075" y="1666"/>
                  <a:pt x="11069" y="1666"/>
                </a:cubicBezTo>
                <a:cubicBezTo>
                  <a:pt x="11063" y="1666"/>
                  <a:pt x="11063" y="1660"/>
                  <a:pt x="11057" y="1660"/>
                </a:cubicBezTo>
                <a:cubicBezTo>
                  <a:pt x="11045" y="1654"/>
                  <a:pt x="11045" y="1648"/>
                  <a:pt x="11039" y="1642"/>
                </a:cubicBezTo>
                <a:cubicBezTo>
                  <a:pt x="11003" y="1642"/>
                  <a:pt x="11003" y="1642"/>
                  <a:pt x="11003" y="1642"/>
                </a:cubicBezTo>
                <a:cubicBezTo>
                  <a:pt x="11003" y="1648"/>
                  <a:pt x="11003" y="1654"/>
                  <a:pt x="11003" y="1654"/>
                </a:cubicBezTo>
                <a:cubicBezTo>
                  <a:pt x="10997" y="1660"/>
                  <a:pt x="11003" y="1666"/>
                  <a:pt x="10997" y="1666"/>
                </a:cubicBezTo>
                <a:cubicBezTo>
                  <a:pt x="10991" y="1666"/>
                  <a:pt x="10991" y="1666"/>
                  <a:pt x="10986" y="1666"/>
                </a:cubicBezTo>
                <a:cubicBezTo>
                  <a:pt x="10974" y="1666"/>
                  <a:pt x="10974" y="1666"/>
                  <a:pt x="10974" y="1666"/>
                </a:cubicBezTo>
                <a:cubicBezTo>
                  <a:pt x="10968" y="1666"/>
                  <a:pt x="10962" y="1660"/>
                  <a:pt x="10962" y="1660"/>
                </a:cubicBezTo>
                <a:cubicBezTo>
                  <a:pt x="10962" y="1654"/>
                  <a:pt x="10962" y="1654"/>
                  <a:pt x="10962" y="1648"/>
                </a:cubicBezTo>
                <a:cubicBezTo>
                  <a:pt x="10968" y="1642"/>
                  <a:pt x="10968" y="1636"/>
                  <a:pt x="10968" y="1631"/>
                </a:cubicBezTo>
                <a:cubicBezTo>
                  <a:pt x="10968" y="1631"/>
                  <a:pt x="10974" y="1625"/>
                  <a:pt x="10968" y="1625"/>
                </a:cubicBezTo>
                <a:cubicBezTo>
                  <a:pt x="10968" y="1625"/>
                  <a:pt x="10962" y="1625"/>
                  <a:pt x="10962" y="1619"/>
                </a:cubicBezTo>
                <a:cubicBezTo>
                  <a:pt x="10956" y="1619"/>
                  <a:pt x="10950" y="1619"/>
                  <a:pt x="10950" y="1613"/>
                </a:cubicBezTo>
                <a:cubicBezTo>
                  <a:pt x="10944" y="1613"/>
                  <a:pt x="10950" y="1607"/>
                  <a:pt x="10950" y="1601"/>
                </a:cubicBezTo>
                <a:cubicBezTo>
                  <a:pt x="10944" y="1595"/>
                  <a:pt x="10944" y="1595"/>
                  <a:pt x="10944" y="1589"/>
                </a:cubicBezTo>
                <a:cubicBezTo>
                  <a:pt x="10909" y="1589"/>
                  <a:pt x="10909" y="1589"/>
                  <a:pt x="10909" y="1589"/>
                </a:cubicBezTo>
                <a:cubicBezTo>
                  <a:pt x="10909" y="1589"/>
                  <a:pt x="10903" y="1589"/>
                  <a:pt x="10897" y="1595"/>
                </a:cubicBezTo>
                <a:cubicBezTo>
                  <a:pt x="10897" y="1595"/>
                  <a:pt x="10897" y="1607"/>
                  <a:pt x="10885" y="1607"/>
                </a:cubicBezTo>
                <a:cubicBezTo>
                  <a:pt x="10879" y="1607"/>
                  <a:pt x="10879" y="1601"/>
                  <a:pt x="10873" y="1601"/>
                </a:cubicBezTo>
                <a:cubicBezTo>
                  <a:pt x="10867" y="1595"/>
                  <a:pt x="10861" y="1595"/>
                  <a:pt x="10861" y="1595"/>
                </a:cubicBezTo>
                <a:cubicBezTo>
                  <a:pt x="10855" y="1589"/>
                  <a:pt x="10861" y="1589"/>
                  <a:pt x="10855" y="1583"/>
                </a:cubicBezTo>
                <a:cubicBezTo>
                  <a:pt x="10849" y="1583"/>
                  <a:pt x="10837" y="1589"/>
                  <a:pt x="10831" y="1583"/>
                </a:cubicBezTo>
                <a:cubicBezTo>
                  <a:pt x="10820" y="1583"/>
                  <a:pt x="10814" y="1583"/>
                  <a:pt x="10808" y="1577"/>
                </a:cubicBezTo>
                <a:cubicBezTo>
                  <a:pt x="10802" y="1577"/>
                  <a:pt x="10796" y="1577"/>
                  <a:pt x="10796" y="1577"/>
                </a:cubicBezTo>
                <a:cubicBezTo>
                  <a:pt x="10796" y="1565"/>
                  <a:pt x="10796" y="1565"/>
                  <a:pt x="10796" y="1565"/>
                </a:cubicBezTo>
                <a:cubicBezTo>
                  <a:pt x="10796" y="1565"/>
                  <a:pt x="10802" y="1565"/>
                  <a:pt x="10808" y="1565"/>
                </a:cubicBezTo>
                <a:lnTo>
                  <a:pt x="10814" y="1565"/>
                </a:lnTo>
                <a:cubicBezTo>
                  <a:pt x="10820" y="1565"/>
                  <a:pt x="10825" y="1565"/>
                  <a:pt x="10831" y="1565"/>
                </a:cubicBezTo>
                <a:cubicBezTo>
                  <a:pt x="10831" y="1542"/>
                  <a:pt x="10831" y="1542"/>
                  <a:pt x="10831" y="1542"/>
                </a:cubicBezTo>
                <a:cubicBezTo>
                  <a:pt x="10831" y="1536"/>
                  <a:pt x="10825" y="1530"/>
                  <a:pt x="10825" y="1530"/>
                </a:cubicBezTo>
                <a:cubicBezTo>
                  <a:pt x="10820" y="1524"/>
                  <a:pt x="10820" y="1518"/>
                  <a:pt x="10814" y="1518"/>
                </a:cubicBezTo>
                <a:lnTo>
                  <a:pt x="10808" y="1518"/>
                </a:lnTo>
                <a:cubicBezTo>
                  <a:pt x="10796" y="1518"/>
                  <a:pt x="10790" y="1518"/>
                  <a:pt x="10778" y="1518"/>
                </a:cubicBezTo>
                <a:cubicBezTo>
                  <a:pt x="10772" y="1518"/>
                  <a:pt x="10766" y="1518"/>
                  <a:pt x="10754" y="1512"/>
                </a:cubicBezTo>
                <a:cubicBezTo>
                  <a:pt x="10748" y="1512"/>
                  <a:pt x="10748" y="1506"/>
                  <a:pt x="10748" y="1500"/>
                </a:cubicBezTo>
                <a:cubicBezTo>
                  <a:pt x="10743" y="1500"/>
                  <a:pt x="10743" y="1494"/>
                  <a:pt x="10736" y="1494"/>
                </a:cubicBezTo>
                <a:cubicBezTo>
                  <a:pt x="10736" y="1488"/>
                  <a:pt x="10731" y="1488"/>
                  <a:pt x="10731" y="1488"/>
                </a:cubicBezTo>
                <a:cubicBezTo>
                  <a:pt x="10719" y="1494"/>
                  <a:pt x="10719" y="1494"/>
                  <a:pt x="10719" y="1494"/>
                </a:cubicBezTo>
                <a:cubicBezTo>
                  <a:pt x="10719" y="1524"/>
                  <a:pt x="10719" y="1524"/>
                  <a:pt x="10719" y="1524"/>
                </a:cubicBezTo>
                <a:cubicBezTo>
                  <a:pt x="10707" y="1530"/>
                  <a:pt x="10695" y="1530"/>
                  <a:pt x="10683" y="1530"/>
                </a:cubicBezTo>
                <a:cubicBezTo>
                  <a:pt x="10683" y="1506"/>
                  <a:pt x="10683" y="1506"/>
                  <a:pt x="10683" y="1506"/>
                </a:cubicBezTo>
                <a:cubicBezTo>
                  <a:pt x="10683" y="1500"/>
                  <a:pt x="10689" y="1500"/>
                  <a:pt x="10689" y="1494"/>
                </a:cubicBezTo>
                <a:cubicBezTo>
                  <a:pt x="10695" y="1488"/>
                  <a:pt x="10701" y="1488"/>
                  <a:pt x="10701" y="1482"/>
                </a:cubicBezTo>
                <a:cubicBezTo>
                  <a:pt x="10701" y="1482"/>
                  <a:pt x="10701" y="1476"/>
                  <a:pt x="10701" y="1470"/>
                </a:cubicBezTo>
                <a:cubicBezTo>
                  <a:pt x="10624" y="1470"/>
                  <a:pt x="10624" y="1470"/>
                  <a:pt x="10624" y="1470"/>
                </a:cubicBezTo>
                <a:cubicBezTo>
                  <a:pt x="10624" y="1488"/>
                  <a:pt x="10630" y="1494"/>
                  <a:pt x="10624" y="1506"/>
                </a:cubicBezTo>
                <a:cubicBezTo>
                  <a:pt x="10624" y="1512"/>
                  <a:pt x="10618" y="1512"/>
                  <a:pt x="10618" y="1518"/>
                </a:cubicBezTo>
                <a:cubicBezTo>
                  <a:pt x="10618" y="1530"/>
                  <a:pt x="10618" y="1530"/>
                  <a:pt x="10618" y="1530"/>
                </a:cubicBezTo>
                <a:cubicBezTo>
                  <a:pt x="10618" y="1536"/>
                  <a:pt x="10624" y="1536"/>
                  <a:pt x="10624" y="1542"/>
                </a:cubicBezTo>
                <a:cubicBezTo>
                  <a:pt x="10606" y="1542"/>
                  <a:pt x="10606" y="1542"/>
                  <a:pt x="10606" y="1542"/>
                </a:cubicBezTo>
                <a:cubicBezTo>
                  <a:pt x="10606" y="1536"/>
                  <a:pt x="10612" y="1536"/>
                  <a:pt x="10612" y="1530"/>
                </a:cubicBezTo>
                <a:cubicBezTo>
                  <a:pt x="10612" y="1524"/>
                  <a:pt x="10612" y="1518"/>
                  <a:pt x="10612" y="1512"/>
                </a:cubicBezTo>
                <a:cubicBezTo>
                  <a:pt x="10612" y="1506"/>
                  <a:pt x="10606" y="1500"/>
                  <a:pt x="10606" y="1494"/>
                </a:cubicBezTo>
                <a:cubicBezTo>
                  <a:pt x="10600" y="1488"/>
                  <a:pt x="10600" y="1488"/>
                  <a:pt x="10594" y="1488"/>
                </a:cubicBezTo>
                <a:cubicBezTo>
                  <a:pt x="10570" y="1488"/>
                  <a:pt x="10570" y="1488"/>
                  <a:pt x="10570" y="1488"/>
                </a:cubicBezTo>
                <a:cubicBezTo>
                  <a:pt x="10570" y="1548"/>
                  <a:pt x="10570" y="1548"/>
                  <a:pt x="10570" y="1548"/>
                </a:cubicBezTo>
                <a:cubicBezTo>
                  <a:pt x="10529" y="1548"/>
                  <a:pt x="10529" y="1548"/>
                  <a:pt x="10529" y="1548"/>
                </a:cubicBezTo>
                <a:cubicBezTo>
                  <a:pt x="10529" y="1536"/>
                  <a:pt x="10529" y="1530"/>
                  <a:pt x="10529" y="1512"/>
                </a:cubicBezTo>
                <a:cubicBezTo>
                  <a:pt x="10529" y="1512"/>
                  <a:pt x="10529" y="1506"/>
                  <a:pt x="10529" y="1500"/>
                </a:cubicBezTo>
                <a:cubicBezTo>
                  <a:pt x="10529" y="1500"/>
                  <a:pt x="10529" y="1500"/>
                  <a:pt x="10529" y="1494"/>
                </a:cubicBezTo>
                <a:cubicBezTo>
                  <a:pt x="10553" y="1494"/>
                  <a:pt x="10553" y="1494"/>
                  <a:pt x="10553" y="1494"/>
                </a:cubicBezTo>
                <a:cubicBezTo>
                  <a:pt x="10559" y="1494"/>
                  <a:pt x="10559" y="1494"/>
                  <a:pt x="10565" y="1494"/>
                </a:cubicBezTo>
                <a:lnTo>
                  <a:pt x="10570" y="1494"/>
                </a:lnTo>
                <a:cubicBezTo>
                  <a:pt x="10570" y="1459"/>
                  <a:pt x="10570" y="1459"/>
                  <a:pt x="10570" y="1459"/>
                </a:cubicBezTo>
                <a:cubicBezTo>
                  <a:pt x="10559" y="1459"/>
                  <a:pt x="10559" y="1459"/>
                  <a:pt x="10559" y="1459"/>
                </a:cubicBezTo>
                <a:cubicBezTo>
                  <a:pt x="10547" y="1465"/>
                  <a:pt x="10541" y="1470"/>
                  <a:pt x="10529" y="1476"/>
                </a:cubicBezTo>
                <a:cubicBezTo>
                  <a:pt x="10529" y="1476"/>
                  <a:pt x="10523" y="1482"/>
                  <a:pt x="10517" y="1482"/>
                </a:cubicBezTo>
                <a:cubicBezTo>
                  <a:pt x="10517" y="1482"/>
                  <a:pt x="10511" y="1476"/>
                  <a:pt x="10505" y="1476"/>
                </a:cubicBezTo>
                <a:lnTo>
                  <a:pt x="10499" y="1476"/>
                </a:lnTo>
                <a:cubicBezTo>
                  <a:pt x="10493" y="1476"/>
                  <a:pt x="10488" y="1482"/>
                  <a:pt x="10488" y="1488"/>
                </a:cubicBezTo>
                <a:cubicBezTo>
                  <a:pt x="10488" y="1500"/>
                  <a:pt x="10482" y="1506"/>
                  <a:pt x="10476" y="1512"/>
                </a:cubicBezTo>
                <a:cubicBezTo>
                  <a:pt x="10470" y="1518"/>
                  <a:pt x="10464" y="1518"/>
                  <a:pt x="10458" y="1518"/>
                </a:cubicBezTo>
                <a:cubicBezTo>
                  <a:pt x="10452" y="1518"/>
                  <a:pt x="10452" y="1518"/>
                  <a:pt x="10452" y="1518"/>
                </a:cubicBezTo>
                <a:cubicBezTo>
                  <a:pt x="10446" y="1518"/>
                  <a:pt x="10446" y="1518"/>
                  <a:pt x="10440" y="1518"/>
                </a:cubicBezTo>
                <a:cubicBezTo>
                  <a:pt x="10434" y="1518"/>
                  <a:pt x="10434" y="1506"/>
                  <a:pt x="10428" y="1506"/>
                </a:cubicBezTo>
                <a:cubicBezTo>
                  <a:pt x="10434" y="1500"/>
                  <a:pt x="10434" y="1500"/>
                  <a:pt x="10434" y="1494"/>
                </a:cubicBezTo>
                <a:cubicBezTo>
                  <a:pt x="10440" y="1488"/>
                  <a:pt x="10446" y="1488"/>
                  <a:pt x="10446" y="1488"/>
                </a:cubicBezTo>
                <a:cubicBezTo>
                  <a:pt x="10411" y="1488"/>
                  <a:pt x="10411" y="1488"/>
                  <a:pt x="10411" y="1488"/>
                </a:cubicBezTo>
                <a:cubicBezTo>
                  <a:pt x="10393" y="1488"/>
                  <a:pt x="10387" y="1488"/>
                  <a:pt x="10375" y="1494"/>
                </a:cubicBezTo>
                <a:cubicBezTo>
                  <a:pt x="10369" y="1494"/>
                  <a:pt x="10363" y="1500"/>
                  <a:pt x="10357" y="1500"/>
                </a:cubicBezTo>
                <a:cubicBezTo>
                  <a:pt x="10351" y="1500"/>
                  <a:pt x="10345" y="1500"/>
                  <a:pt x="10345" y="1506"/>
                </a:cubicBezTo>
                <a:cubicBezTo>
                  <a:pt x="10345" y="1512"/>
                  <a:pt x="10345" y="1518"/>
                  <a:pt x="10345" y="1518"/>
                </a:cubicBezTo>
                <a:cubicBezTo>
                  <a:pt x="10345" y="1524"/>
                  <a:pt x="10345" y="1530"/>
                  <a:pt x="10351" y="1530"/>
                </a:cubicBezTo>
                <a:cubicBezTo>
                  <a:pt x="10351" y="1536"/>
                  <a:pt x="10351" y="1542"/>
                  <a:pt x="10357" y="1542"/>
                </a:cubicBezTo>
                <a:cubicBezTo>
                  <a:pt x="10369" y="1548"/>
                  <a:pt x="10375" y="1548"/>
                  <a:pt x="10381" y="1548"/>
                </a:cubicBezTo>
                <a:cubicBezTo>
                  <a:pt x="10393" y="1548"/>
                  <a:pt x="10393" y="1548"/>
                  <a:pt x="10404" y="1548"/>
                </a:cubicBezTo>
                <a:cubicBezTo>
                  <a:pt x="10404" y="1571"/>
                  <a:pt x="10404" y="1571"/>
                  <a:pt x="10404" y="1571"/>
                </a:cubicBezTo>
                <a:cubicBezTo>
                  <a:pt x="10381" y="1571"/>
                  <a:pt x="10381" y="1571"/>
                  <a:pt x="10381" y="1571"/>
                </a:cubicBezTo>
                <a:cubicBezTo>
                  <a:pt x="10375" y="1571"/>
                  <a:pt x="10375" y="1565"/>
                  <a:pt x="10369" y="1565"/>
                </a:cubicBezTo>
                <a:cubicBezTo>
                  <a:pt x="10357" y="1565"/>
                  <a:pt x="10351" y="1565"/>
                  <a:pt x="10345" y="1565"/>
                </a:cubicBezTo>
                <a:cubicBezTo>
                  <a:pt x="10333" y="1565"/>
                  <a:pt x="10327" y="1565"/>
                  <a:pt x="10322" y="1565"/>
                </a:cubicBezTo>
                <a:cubicBezTo>
                  <a:pt x="10316" y="1559"/>
                  <a:pt x="10310" y="1559"/>
                  <a:pt x="10310" y="1559"/>
                </a:cubicBezTo>
                <a:cubicBezTo>
                  <a:pt x="10286" y="1559"/>
                  <a:pt x="10286" y="1559"/>
                  <a:pt x="10286" y="1559"/>
                </a:cubicBezTo>
                <a:cubicBezTo>
                  <a:pt x="10286" y="1571"/>
                  <a:pt x="10286" y="1577"/>
                  <a:pt x="10286" y="1589"/>
                </a:cubicBezTo>
                <a:cubicBezTo>
                  <a:pt x="10286" y="1595"/>
                  <a:pt x="10286" y="1601"/>
                  <a:pt x="10286" y="1601"/>
                </a:cubicBezTo>
                <a:cubicBezTo>
                  <a:pt x="10286" y="1607"/>
                  <a:pt x="10280" y="1607"/>
                  <a:pt x="10280" y="1613"/>
                </a:cubicBezTo>
                <a:cubicBezTo>
                  <a:pt x="10280" y="1619"/>
                  <a:pt x="10274" y="1619"/>
                  <a:pt x="10268" y="1619"/>
                </a:cubicBezTo>
                <a:cubicBezTo>
                  <a:pt x="10268" y="1613"/>
                  <a:pt x="10268" y="1607"/>
                  <a:pt x="10268" y="1595"/>
                </a:cubicBezTo>
                <a:cubicBezTo>
                  <a:pt x="10268" y="1595"/>
                  <a:pt x="10268" y="1589"/>
                  <a:pt x="10268" y="1583"/>
                </a:cubicBezTo>
                <a:cubicBezTo>
                  <a:pt x="10262" y="1583"/>
                  <a:pt x="10256" y="1583"/>
                  <a:pt x="10256" y="1577"/>
                </a:cubicBezTo>
                <a:cubicBezTo>
                  <a:pt x="10250" y="1577"/>
                  <a:pt x="10245" y="1583"/>
                  <a:pt x="10245" y="1577"/>
                </a:cubicBezTo>
                <a:cubicBezTo>
                  <a:pt x="10238" y="1577"/>
                  <a:pt x="10233" y="1571"/>
                  <a:pt x="10233" y="1571"/>
                </a:cubicBezTo>
                <a:cubicBezTo>
                  <a:pt x="10227" y="1571"/>
                  <a:pt x="10227" y="1565"/>
                  <a:pt x="10221" y="1559"/>
                </a:cubicBezTo>
                <a:cubicBezTo>
                  <a:pt x="10221" y="1559"/>
                  <a:pt x="10215" y="1559"/>
                  <a:pt x="10209" y="1559"/>
                </a:cubicBezTo>
                <a:cubicBezTo>
                  <a:pt x="10203" y="1554"/>
                  <a:pt x="10197" y="1542"/>
                  <a:pt x="10185" y="1542"/>
                </a:cubicBezTo>
                <a:cubicBezTo>
                  <a:pt x="10179" y="1542"/>
                  <a:pt x="10173" y="1548"/>
                  <a:pt x="10167" y="1548"/>
                </a:cubicBezTo>
                <a:cubicBezTo>
                  <a:pt x="10167" y="1565"/>
                  <a:pt x="10167" y="1565"/>
                  <a:pt x="10167" y="1565"/>
                </a:cubicBezTo>
                <a:cubicBezTo>
                  <a:pt x="10167" y="1571"/>
                  <a:pt x="10173" y="1577"/>
                  <a:pt x="10173" y="1577"/>
                </a:cubicBezTo>
                <a:cubicBezTo>
                  <a:pt x="10173" y="1583"/>
                  <a:pt x="10179" y="1589"/>
                  <a:pt x="10179" y="1595"/>
                </a:cubicBezTo>
                <a:cubicBezTo>
                  <a:pt x="10179" y="1601"/>
                  <a:pt x="10167" y="1607"/>
                  <a:pt x="10167" y="1619"/>
                </a:cubicBezTo>
                <a:cubicBezTo>
                  <a:pt x="10167" y="1619"/>
                  <a:pt x="10173" y="1625"/>
                  <a:pt x="10173" y="1631"/>
                </a:cubicBezTo>
                <a:cubicBezTo>
                  <a:pt x="10167" y="1631"/>
                  <a:pt x="10161" y="1631"/>
                  <a:pt x="10161" y="1636"/>
                </a:cubicBezTo>
                <a:cubicBezTo>
                  <a:pt x="10156" y="1642"/>
                  <a:pt x="10150" y="1648"/>
                  <a:pt x="10144" y="1648"/>
                </a:cubicBezTo>
                <a:cubicBezTo>
                  <a:pt x="10138" y="1648"/>
                  <a:pt x="10132" y="1648"/>
                  <a:pt x="10126" y="1642"/>
                </a:cubicBezTo>
                <a:cubicBezTo>
                  <a:pt x="10126" y="1642"/>
                  <a:pt x="10126" y="1636"/>
                  <a:pt x="10126" y="1631"/>
                </a:cubicBezTo>
                <a:cubicBezTo>
                  <a:pt x="10126" y="1625"/>
                  <a:pt x="10120" y="1625"/>
                  <a:pt x="10120" y="1619"/>
                </a:cubicBezTo>
                <a:cubicBezTo>
                  <a:pt x="10120" y="1619"/>
                  <a:pt x="10120" y="1613"/>
                  <a:pt x="10120" y="1607"/>
                </a:cubicBezTo>
                <a:cubicBezTo>
                  <a:pt x="10114" y="1613"/>
                  <a:pt x="10114" y="1613"/>
                  <a:pt x="10108" y="1613"/>
                </a:cubicBezTo>
                <a:cubicBezTo>
                  <a:pt x="10102" y="1619"/>
                  <a:pt x="10108" y="1625"/>
                  <a:pt x="10108" y="1631"/>
                </a:cubicBezTo>
                <a:cubicBezTo>
                  <a:pt x="10102" y="1631"/>
                  <a:pt x="10096" y="1631"/>
                  <a:pt x="10096" y="1631"/>
                </a:cubicBezTo>
                <a:cubicBezTo>
                  <a:pt x="10084" y="1631"/>
                  <a:pt x="10079" y="1631"/>
                  <a:pt x="10072" y="1631"/>
                </a:cubicBezTo>
                <a:cubicBezTo>
                  <a:pt x="10067" y="1648"/>
                  <a:pt x="10067" y="1648"/>
                  <a:pt x="10067" y="1648"/>
                </a:cubicBezTo>
                <a:cubicBezTo>
                  <a:pt x="10072" y="1654"/>
                  <a:pt x="10072" y="1660"/>
                  <a:pt x="10072" y="1660"/>
                </a:cubicBezTo>
                <a:cubicBezTo>
                  <a:pt x="10079" y="1666"/>
                  <a:pt x="10084" y="1660"/>
                  <a:pt x="10084" y="1660"/>
                </a:cubicBezTo>
                <a:cubicBezTo>
                  <a:pt x="10090" y="1666"/>
                  <a:pt x="10096" y="1666"/>
                  <a:pt x="10096" y="1666"/>
                </a:cubicBezTo>
                <a:cubicBezTo>
                  <a:pt x="10096" y="1672"/>
                  <a:pt x="10096" y="1678"/>
                  <a:pt x="10096" y="1678"/>
                </a:cubicBezTo>
                <a:cubicBezTo>
                  <a:pt x="10096" y="1690"/>
                  <a:pt x="10096" y="1690"/>
                  <a:pt x="10096" y="1690"/>
                </a:cubicBezTo>
                <a:cubicBezTo>
                  <a:pt x="10096" y="1696"/>
                  <a:pt x="10090" y="1696"/>
                  <a:pt x="10090" y="1702"/>
                </a:cubicBezTo>
                <a:cubicBezTo>
                  <a:pt x="10090" y="1702"/>
                  <a:pt x="10084" y="1702"/>
                  <a:pt x="10079" y="1702"/>
                </a:cubicBezTo>
                <a:cubicBezTo>
                  <a:pt x="10072" y="1696"/>
                  <a:pt x="10072" y="1690"/>
                  <a:pt x="10067" y="1690"/>
                </a:cubicBezTo>
                <a:cubicBezTo>
                  <a:pt x="10061" y="1684"/>
                  <a:pt x="10055" y="1690"/>
                  <a:pt x="10043" y="1690"/>
                </a:cubicBezTo>
                <a:cubicBezTo>
                  <a:pt x="10037" y="1690"/>
                  <a:pt x="10031" y="1684"/>
                  <a:pt x="10031" y="1684"/>
                </a:cubicBezTo>
                <a:cubicBezTo>
                  <a:pt x="10031" y="1672"/>
                  <a:pt x="10037" y="1660"/>
                  <a:pt x="10037" y="1648"/>
                </a:cubicBezTo>
                <a:cubicBezTo>
                  <a:pt x="10037" y="1642"/>
                  <a:pt x="10031" y="1642"/>
                  <a:pt x="10031" y="1636"/>
                </a:cubicBezTo>
                <a:cubicBezTo>
                  <a:pt x="10019" y="1636"/>
                  <a:pt x="10019" y="1642"/>
                  <a:pt x="10013" y="1642"/>
                </a:cubicBezTo>
                <a:cubicBezTo>
                  <a:pt x="10013" y="1678"/>
                  <a:pt x="10013" y="1678"/>
                  <a:pt x="10013" y="1678"/>
                </a:cubicBezTo>
                <a:cubicBezTo>
                  <a:pt x="10007" y="1678"/>
                  <a:pt x="10007" y="1684"/>
                  <a:pt x="10001" y="1684"/>
                </a:cubicBezTo>
                <a:cubicBezTo>
                  <a:pt x="9995" y="1684"/>
                  <a:pt x="9990" y="1678"/>
                  <a:pt x="9983" y="1678"/>
                </a:cubicBezTo>
                <a:cubicBezTo>
                  <a:pt x="9972" y="1678"/>
                  <a:pt x="9966" y="1684"/>
                  <a:pt x="9954" y="1690"/>
                </a:cubicBezTo>
                <a:cubicBezTo>
                  <a:pt x="9954" y="1690"/>
                  <a:pt x="9954" y="1696"/>
                  <a:pt x="9960" y="1702"/>
                </a:cubicBezTo>
                <a:cubicBezTo>
                  <a:pt x="9960" y="1702"/>
                  <a:pt x="9966" y="1702"/>
                  <a:pt x="9966" y="1708"/>
                </a:cubicBezTo>
                <a:cubicBezTo>
                  <a:pt x="9966" y="1708"/>
                  <a:pt x="9966" y="1714"/>
                  <a:pt x="9966" y="1720"/>
                </a:cubicBezTo>
                <a:cubicBezTo>
                  <a:pt x="9954" y="1720"/>
                  <a:pt x="9948" y="1714"/>
                  <a:pt x="9936" y="1720"/>
                </a:cubicBezTo>
                <a:cubicBezTo>
                  <a:pt x="9930" y="1720"/>
                  <a:pt x="9924" y="1720"/>
                  <a:pt x="9924" y="1720"/>
                </a:cubicBezTo>
                <a:cubicBezTo>
                  <a:pt x="9918" y="1720"/>
                  <a:pt x="9912" y="1720"/>
                  <a:pt x="9912" y="1720"/>
                </a:cubicBezTo>
                <a:cubicBezTo>
                  <a:pt x="9906" y="1720"/>
                  <a:pt x="9906" y="1725"/>
                  <a:pt x="9901" y="1725"/>
                </a:cubicBezTo>
                <a:cubicBezTo>
                  <a:pt x="9895" y="1731"/>
                  <a:pt x="9901" y="1737"/>
                  <a:pt x="9895" y="1737"/>
                </a:cubicBezTo>
                <a:cubicBezTo>
                  <a:pt x="9895" y="1743"/>
                  <a:pt x="9889" y="1743"/>
                  <a:pt x="9883" y="1743"/>
                </a:cubicBezTo>
                <a:cubicBezTo>
                  <a:pt x="9883" y="1743"/>
                  <a:pt x="9877" y="1749"/>
                  <a:pt x="9877" y="1755"/>
                </a:cubicBezTo>
                <a:cubicBezTo>
                  <a:pt x="9871" y="1755"/>
                  <a:pt x="9877" y="1761"/>
                  <a:pt x="9871" y="1767"/>
                </a:cubicBezTo>
                <a:cubicBezTo>
                  <a:pt x="9871" y="1767"/>
                  <a:pt x="9865" y="1761"/>
                  <a:pt x="9859" y="1767"/>
                </a:cubicBezTo>
                <a:cubicBezTo>
                  <a:pt x="9853" y="1767"/>
                  <a:pt x="9853" y="1773"/>
                  <a:pt x="9847" y="1779"/>
                </a:cubicBezTo>
                <a:cubicBezTo>
                  <a:pt x="9871" y="1779"/>
                  <a:pt x="9871" y="1779"/>
                  <a:pt x="9871" y="1779"/>
                </a:cubicBezTo>
                <a:cubicBezTo>
                  <a:pt x="9877" y="1779"/>
                  <a:pt x="9877" y="1779"/>
                  <a:pt x="9883" y="1773"/>
                </a:cubicBezTo>
                <a:cubicBezTo>
                  <a:pt x="9889" y="1773"/>
                  <a:pt x="9889" y="1767"/>
                  <a:pt x="9889" y="1761"/>
                </a:cubicBezTo>
                <a:cubicBezTo>
                  <a:pt x="9895" y="1761"/>
                  <a:pt x="9901" y="1761"/>
                  <a:pt x="9901" y="1755"/>
                </a:cubicBezTo>
                <a:cubicBezTo>
                  <a:pt x="9906" y="1755"/>
                  <a:pt x="9912" y="1755"/>
                  <a:pt x="9912" y="1755"/>
                </a:cubicBezTo>
                <a:cubicBezTo>
                  <a:pt x="9918" y="1755"/>
                  <a:pt x="9924" y="1755"/>
                  <a:pt x="9924" y="1755"/>
                </a:cubicBezTo>
                <a:cubicBezTo>
                  <a:pt x="9930" y="1755"/>
                  <a:pt x="9936" y="1761"/>
                  <a:pt x="9936" y="1755"/>
                </a:cubicBezTo>
                <a:cubicBezTo>
                  <a:pt x="9942" y="1755"/>
                  <a:pt x="9942" y="1749"/>
                  <a:pt x="9948" y="1749"/>
                </a:cubicBezTo>
                <a:cubicBezTo>
                  <a:pt x="9954" y="1743"/>
                  <a:pt x="9948" y="1737"/>
                  <a:pt x="9954" y="1737"/>
                </a:cubicBezTo>
                <a:cubicBezTo>
                  <a:pt x="9960" y="1737"/>
                  <a:pt x="9960" y="1737"/>
                  <a:pt x="9966" y="1737"/>
                </a:cubicBezTo>
                <a:cubicBezTo>
                  <a:pt x="9972" y="1737"/>
                  <a:pt x="9972" y="1737"/>
                  <a:pt x="9978" y="1737"/>
                </a:cubicBezTo>
                <a:cubicBezTo>
                  <a:pt x="9983" y="1737"/>
                  <a:pt x="9983" y="1731"/>
                  <a:pt x="9990" y="1725"/>
                </a:cubicBezTo>
                <a:cubicBezTo>
                  <a:pt x="10001" y="1725"/>
                  <a:pt x="10007" y="1725"/>
                  <a:pt x="10019" y="1725"/>
                </a:cubicBezTo>
                <a:cubicBezTo>
                  <a:pt x="10031" y="1725"/>
                  <a:pt x="10037" y="1725"/>
                  <a:pt x="10049" y="1725"/>
                </a:cubicBezTo>
                <a:cubicBezTo>
                  <a:pt x="10055" y="1731"/>
                  <a:pt x="10055" y="1737"/>
                  <a:pt x="10061" y="1737"/>
                </a:cubicBezTo>
                <a:cubicBezTo>
                  <a:pt x="10055" y="1749"/>
                  <a:pt x="10055" y="1749"/>
                  <a:pt x="10055" y="1749"/>
                </a:cubicBezTo>
                <a:cubicBezTo>
                  <a:pt x="10043" y="1749"/>
                  <a:pt x="10037" y="1749"/>
                  <a:pt x="10031" y="1749"/>
                </a:cubicBezTo>
                <a:cubicBezTo>
                  <a:pt x="10025" y="1749"/>
                  <a:pt x="10025" y="1749"/>
                  <a:pt x="10019" y="1749"/>
                </a:cubicBezTo>
                <a:lnTo>
                  <a:pt x="10019" y="1761"/>
                </a:lnTo>
                <a:cubicBezTo>
                  <a:pt x="10013" y="1761"/>
                  <a:pt x="10007" y="1761"/>
                  <a:pt x="10007" y="1761"/>
                </a:cubicBezTo>
                <a:cubicBezTo>
                  <a:pt x="10001" y="1761"/>
                  <a:pt x="9995" y="1761"/>
                  <a:pt x="9995" y="1761"/>
                </a:cubicBezTo>
                <a:cubicBezTo>
                  <a:pt x="9990" y="1761"/>
                  <a:pt x="9983" y="1767"/>
                  <a:pt x="9983" y="1767"/>
                </a:cubicBezTo>
                <a:cubicBezTo>
                  <a:pt x="9983" y="1773"/>
                  <a:pt x="9983" y="1779"/>
                  <a:pt x="9978" y="1779"/>
                </a:cubicBezTo>
                <a:cubicBezTo>
                  <a:pt x="9978" y="1785"/>
                  <a:pt x="9978" y="1785"/>
                  <a:pt x="9972" y="1791"/>
                </a:cubicBezTo>
                <a:cubicBezTo>
                  <a:pt x="9972" y="1797"/>
                  <a:pt x="9966" y="1791"/>
                  <a:pt x="9966" y="1797"/>
                </a:cubicBezTo>
                <a:cubicBezTo>
                  <a:pt x="9960" y="1802"/>
                  <a:pt x="9960" y="1802"/>
                  <a:pt x="9960" y="1809"/>
                </a:cubicBezTo>
                <a:cubicBezTo>
                  <a:pt x="9954" y="1814"/>
                  <a:pt x="9960" y="1814"/>
                  <a:pt x="9960" y="1820"/>
                </a:cubicBezTo>
                <a:cubicBezTo>
                  <a:pt x="9960" y="1826"/>
                  <a:pt x="9960" y="1832"/>
                  <a:pt x="9960" y="1844"/>
                </a:cubicBezTo>
                <a:cubicBezTo>
                  <a:pt x="9942" y="1844"/>
                  <a:pt x="9930" y="1838"/>
                  <a:pt x="9924" y="1850"/>
                </a:cubicBezTo>
                <a:cubicBezTo>
                  <a:pt x="9918" y="1856"/>
                  <a:pt x="9918" y="1862"/>
                  <a:pt x="9912" y="1874"/>
                </a:cubicBezTo>
                <a:cubicBezTo>
                  <a:pt x="9912" y="1874"/>
                  <a:pt x="9906" y="1874"/>
                  <a:pt x="9901" y="1880"/>
                </a:cubicBezTo>
                <a:cubicBezTo>
                  <a:pt x="9901" y="1880"/>
                  <a:pt x="9895" y="1880"/>
                  <a:pt x="9889" y="1886"/>
                </a:cubicBezTo>
                <a:cubicBezTo>
                  <a:pt x="9889" y="1886"/>
                  <a:pt x="9889" y="1891"/>
                  <a:pt x="9883" y="1897"/>
                </a:cubicBezTo>
                <a:cubicBezTo>
                  <a:pt x="9883" y="1897"/>
                  <a:pt x="9877" y="1897"/>
                  <a:pt x="9877" y="1903"/>
                </a:cubicBezTo>
                <a:cubicBezTo>
                  <a:pt x="9871" y="1903"/>
                  <a:pt x="9865" y="1909"/>
                  <a:pt x="9865" y="1909"/>
                </a:cubicBezTo>
                <a:cubicBezTo>
                  <a:pt x="9859" y="1915"/>
                  <a:pt x="9865" y="1921"/>
                  <a:pt x="9865" y="1921"/>
                </a:cubicBezTo>
                <a:cubicBezTo>
                  <a:pt x="9865" y="1927"/>
                  <a:pt x="9865" y="1933"/>
                  <a:pt x="9865" y="1933"/>
                </a:cubicBezTo>
                <a:cubicBezTo>
                  <a:pt x="9859" y="1939"/>
                  <a:pt x="9853" y="1939"/>
                  <a:pt x="9853" y="1945"/>
                </a:cubicBezTo>
                <a:cubicBezTo>
                  <a:pt x="9847" y="1951"/>
                  <a:pt x="9841" y="1951"/>
                  <a:pt x="9841" y="1957"/>
                </a:cubicBezTo>
                <a:cubicBezTo>
                  <a:pt x="9841" y="1963"/>
                  <a:pt x="9841" y="1975"/>
                  <a:pt x="9841" y="1980"/>
                </a:cubicBezTo>
                <a:cubicBezTo>
                  <a:pt x="9841" y="1986"/>
                  <a:pt x="9835" y="1986"/>
                  <a:pt x="9835" y="1992"/>
                </a:cubicBezTo>
                <a:cubicBezTo>
                  <a:pt x="9835" y="1992"/>
                  <a:pt x="9835" y="1998"/>
                  <a:pt x="9835" y="2004"/>
                </a:cubicBezTo>
                <a:cubicBezTo>
                  <a:pt x="9829" y="1992"/>
                  <a:pt x="9829" y="1992"/>
                  <a:pt x="9829" y="1992"/>
                </a:cubicBezTo>
                <a:cubicBezTo>
                  <a:pt x="9829" y="1992"/>
                  <a:pt x="9824" y="1998"/>
                  <a:pt x="9818" y="1998"/>
                </a:cubicBezTo>
                <a:cubicBezTo>
                  <a:pt x="9812" y="2004"/>
                  <a:pt x="9806" y="2004"/>
                  <a:pt x="9800" y="2010"/>
                </a:cubicBezTo>
                <a:cubicBezTo>
                  <a:pt x="9795" y="2010"/>
                  <a:pt x="9795" y="2016"/>
                  <a:pt x="9789" y="2022"/>
                </a:cubicBezTo>
                <a:cubicBezTo>
                  <a:pt x="9783" y="2022"/>
                  <a:pt x="9783" y="2028"/>
                  <a:pt x="9777" y="2028"/>
                </a:cubicBezTo>
                <a:cubicBezTo>
                  <a:pt x="9777" y="2028"/>
                  <a:pt x="9771" y="2028"/>
                  <a:pt x="9765" y="2028"/>
                </a:cubicBezTo>
                <a:cubicBezTo>
                  <a:pt x="9765" y="2028"/>
                  <a:pt x="9753" y="2034"/>
                  <a:pt x="9747" y="2034"/>
                </a:cubicBezTo>
                <a:cubicBezTo>
                  <a:pt x="9747" y="2034"/>
                  <a:pt x="9741" y="2040"/>
                  <a:pt x="9736" y="2040"/>
                </a:cubicBezTo>
                <a:cubicBezTo>
                  <a:pt x="9741" y="2057"/>
                  <a:pt x="9741" y="2057"/>
                  <a:pt x="9741" y="2057"/>
                </a:cubicBezTo>
                <a:cubicBezTo>
                  <a:pt x="9747" y="2057"/>
                  <a:pt x="9747" y="2057"/>
                  <a:pt x="9753" y="2057"/>
                </a:cubicBezTo>
                <a:cubicBezTo>
                  <a:pt x="9759" y="2057"/>
                  <a:pt x="9759" y="2057"/>
                  <a:pt x="9765" y="2057"/>
                </a:cubicBezTo>
                <a:cubicBezTo>
                  <a:pt x="9789" y="2057"/>
                  <a:pt x="9789" y="2057"/>
                  <a:pt x="9789" y="2057"/>
                </a:cubicBezTo>
                <a:cubicBezTo>
                  <a:pt x="9789" y="2063"/>
                  <a:pt x="9783" y="2063"/>
                  <a:pt x="9783" y="2069"/>
                </a:cubicBezTo>
                <a:cubicBezTo>
                  <a:pt x="9783" y="2075"/>
                  <a:pt x="9783" y="2081"/>
                  <a:pt x="9783" y="2081"/>
                </a:cubicBezTo>
                <a:cubicBezTo>
                  <a:pt x="9783" y="2087"/>
                  <a:pt x="9777" y="2087"/>
                  <a:pt x="9771" y="2087"/>
                </a:cubicBezTo>
                <a:cubicBezTo>
                  <a:pt x="9771" y="2087"/>
                  <a:pt x="9765" y="2093"/>
                  <a:pt x="9759" y="2093"/>
                </a:cubicBezTo>
                <a:cubicBezTo>
                  <a:pt x="9753" y="2093"/>
                  <a:pt x="9753" y="2099"/>
                  <a:pt x="9747" y="2105"/>
                </a:cubicBezTo>
                <a:cubicBezTo>
                  <a:pt x="9747" y="2105"/>
                  <a:pt x="9736" y="2105"/>
                  <a:pt x="9730" y="2105"/>
                </a:cubicBezTo>
                <a:cubicBezTo>
                  <a:pt x="9730" y="2111"/>
                  <a:pt x="9724" y="2111"/>
                  <a:pt x="9724" y="2117"/>
                </a:cubicBezTo>
                <a:cubicBezTo>
                  <a:pt x="9718" y="2117"/>
                  <a:pt x="9712" y="2123"/>
                  <a:pt x="9712" y="2123"/>
                </a:cubicBezTo>
                <a:cubicBezTo>
                  <a:pt x="9706" y="2129"/>
                  <a:pt x="9700" y="2129"/>
                  <a:pt x="9700" y="2129"/>
                </a:cubicBezTo>
                <a:cubicBezTo>
                  <a:pt x="9694" y="2129"/>
                  <a:pt x="9688" y="2134"/>
                  <a:pt x="9688" y="2134"/>
                </a:cubicBezTo>
                <a:cubicBezTo>
                  <a:pt x="9682" y="2141"/>
                  <a:pt x="9682" y="2146"/>
                  <a:pt x="9682" y="2146"/>
                </a:cubicBezTo>
                <a:cubicBezTo>
                  <a:pt x="9676" y="2152"/>
                  <a:pt x="9682" y="2158"/>
                  <a:pt x="9676" y="2158"/>
                </a:cubicBezTo>
                <a:cubicBezTo>
                  <a:pt x="9676" y="2164"/>
                  <a:pt x="9670" y="2170"/>
                  <a:pt x="9658" y="2170"/>
                </a:cubicBezTo>
                <a:cubicBezTo>
                  <a:pt x="9647" y="2170"/>
                  <a:pt x="9647" y="2158"/>
                  <a:pt x="9635" y="2158"/>
                </a:cubicBezTo>
                <a:cubicBezTo>
                  <a:pt x="9611" y="2158"/>
                  <a:pt x="9611" y="2158"/>
                  <a:pt x="9611" y="2158"/>
                </a:cubicBezTo>
                <a:cubicBezTo>
                  <a:pt x="9605" y="2182"/>
                  <a:pt x="9605" y="2182"/>
                  <a:pt x="9605" y="2182"/>
                </a:cubicBezTo>
                <a:cubicBezTo>
                  <a:pt x="9611" y="2188"/>
                  <a:pt x="9611" y="2194"/>
                  <a:pt x="9617" y="2200"/>
                </a:cubicBezTo>
                <a:cubicBezTo>
                  <a:pt x="9605" y="2206"/>
                  <a:pt x="9593" y="2206"/>
                  <a:pt x="9581" y="2212"/>
                </a:cubicBezTo>
                <a:cubicBezTo>
                  <a:pt x="9575" y="2212"/>
                  <a:pt x="9575" y="2212"/>
                  <a:pt x="9570" y="2212"/>
                </a:cubicBezTo>
                <a:cubicBezTo>
                  <a:pt x="9558" y="2212"/>
                  <a:pt x="9558" y="2218"/>
                  <a:pt x="9546" y="2223"/>
                </a:cubicBezTo>
                <a:cubicBezTo>
                  <a:pt x="9540" y="2223"/>
                  <a:pt x="9540" y="2229"/>
                  <a:pt x="9534" y="2229"/>
                </a:cubicBezTo>
                <a:cubicBezTo>
                  <a:pt x="9534" y="2235"/>
                  <a:pt x="9528" y="2235"/>
                  <a:pt x="9522" y="2241"/>
                </a:cubicBezTo>
                <a:cubicBezTo>
                  <a:pt x="9522" y="2241"/>
                  <a:pt x="9516" y="2235"/>
                  <a:pt x="9510" y="2241"/>
                </a:cubicBezTo>
                <a:cubicBezTo>
                  <a:pt x="9510" y="2241"/>
                  <a:pt x="9504" y="2241"/>
                  <a:pt x="9498" y="2247"/>
                </a:cubicBezTo>
                <a:cubicBezTo>
                  <a:pt x="9498" y="2247"/>
                  <a:pt x="9504" y="2253"/>
                  <a:pt x="9498" y="2259"/>
                </a:cubicBezTo>
                <a:cubicBezTo>
                  <a:pt x="9498" y="2259"/>
                  <a:pt x="9504" y="2265"/>
                  <a:pt x="9498" y="2265"/>
                </a:cubicBezTo>
                <a:cubicBezTo>
                  <a:pt x="9498" y="2271"/>
                  <a:pt x="9492" y="2277"/>
                  <a:pt x="9492" y="2277"/>
                </a:cubicBezTo>
                <a:cubicBezTo>
                  <a:pt x="9487" y="2283"/>
                  <a:pt x="9481" y="2289"/>
                  <a:pt x="9481" y="2289"/>
                </a:cubicBezTo>
                <a:cubicBezTo>
                  <a:pt x="9475" y="2289"/>
                  <a:pt x="9469" y="2289"/>
                  <a:pt x="9469" y="2289"/>
                </a:cubicBezTo>
                <a:cubicBezTo>
                  <a:pt x="9463" y="2289"/>
                  <a:pt x="9457" y="2289"/>
                  <a:pt x="9457" y="2289"/>
                </a:cubicBezTo>
                <a:cubicBezTo>
                  <a:pt x="9451" y="2289"/>
                  <a:pt x="9451" y="2295"/>
                  <a:pt x="9445" y="2295"/>
                </a:cubicBezTo>
                <a:cubicBezTo>
                  <a:pt x="9439" y="2300"/>
                  <a:pt x="9433" y="2300"/>
                  <a:pt x="9433" y="2307"/>
                </a:cubicBezTo>
                <a:cubicBezTo>
                  <a:pt x="9433" y="2307"/>
                  <a:pt x="9433" y="2312"/>
                  <a:pt x="9433" y="2318"/>
                </a:cubicBezTo>
                <a:cubicBezTo>
                  <a:pt x="9433" y="2324"/>
                  <a:pt x="9439" y="2324"/>
                  <a:pt x="9439" y="2330"/>
                </a:cubicBezTo>
                <a:cubicBezTo>
                  <a:pt x="9439" y="2330"/>
                  <a:pt x="9439" y="2336"/>
                  <a:pt x="9433" y="2342"/>
                </a:cubicBezTo>
                <a:cubicBezTo>
                  <a:pt x="9433" y="2342"/>
                  <a:pt x="9427" y="2342"/>
                  <a:pt x="9421" y="2342"/>
                </a:cubicBezTo>
                <a:cubicBezTo>
                  <a:pt x="9421" y="2348"/>
                  <a:pt x="9421" y="2348"/>
                  <a:pt x="9421" y="2354"/>
                </a:cubicBezTo>
                <a:cubicBezTo>
                  <a:pt x="9421" y="2360"/>
                  <a:pt x="9421" y="2360"/>
                  <a:pt x="9421" y="2366"/>
                </a:cubicBezTo>
                <a:cubicBezTo>
                  <a:pt x="9421" y="2372"/>
                  <a:pt x="9427" y="2378"/>
                  <a:pt x="9427" y="2384"/>
                </a:cubicBezTo>
                <a:cubicBezTo>
                  <a:pt x="9427" y="2389"/>
                  <a:pt x="9433" y="2395"/>
                  <a:pt x="9427" y="2401"/>
                </a:cubicBezTo>
                <a:cubicBezTo>
                  <a:pt x="9427" y="2407"/>
                  <a:pt x="9421" y="2401"/>
                  <a:pt x="9415" y="2401"/>
                </a:cubicBezTo>
                <a:cubicBezTo>
                  <a:pt x="9409" y="2407"/>
                  <a:pt x="9415" y="2413"/>
                  <a:pt x="9409" y="2413"/>
                </a:cubicBezTo>
                <a:cubicBezTo>
                  <a:pt x="9409" y="2437"/>
                  <a:pt x="9409" y="2437"/>
                  <a:pt x="9409" y="2437"/>
                </a:cubicBezTo>
                <a:cubicBezTo>
                  <a:pt x="9439" y="2437"/>
                  <a:pt x="9439" y="2437"/>
                  <a:pt x="9439" y="2437"/>
                </a:cubicBezTo>
                <a:cubicBezTo>
                  <a:pt x="9445" y="2437"/>
                  <a:pt x="9451" y="2431"/>
                  <a:pt x="9451" y="2431"/>
                </a:cubicBezTo>
                <a:cubicBezTo>
                  <a:pt x="9457" y="2437"/>
                  <a:pt x="9463" y="2437"/>
                  <a:pt x="9463" y="2437"/>
                </a:cubicBezTo>
                <a:cubicBezTo>
                  <a:pt x="9469" y="2443"/>
                  <a:pt x="9469" y="2449"/>
                  <a:pt x="9469" y="2449"/>
                </a:cubicBezTo>
                <a:cubicBezTo>
                  <a:pt x="9469" y="2455"/>
                  <a:pt x="9463" y="2461"/>
                  <a:pt x="9463" y="2461"/>
                </a:cubicBezTo>
                <a:cubicBezTo>
                  <a:pt x="9457" y="2466"/>
                  <a:pt x="9451" y="2461"/>
                  <a:pt x="9451" y="2466"/>
                </a:cubicBezTo>
                <a:cubicBezTo>
                  <a:pt x="9451" y="2473"/>
                  <a:pt x="9451" y="2473"/>
                  <a:pt x="9451" y="2478"/>
                </a:cubicBezTo>
                <a:cubicBezTo>
                  <a:pt x="9451" y="2484"/>
                  <a:pt x="9451" y="2484"/>
                  <a:pt x="9451" y="2490"/>
                </a:cubicBezTo>
                <a:cubicBezTo>
                  <a:pt x="9451" y="2496"/>
                  <a:pt x="9439" y="2490"/>
                  <a:pt x="9433" y="2496"/>
                </a:cubicBezTo>
                <a:cubicBezTo>
                  <a:pt x="9433" y="2502"/>
                  <a:pt x="9433" y="2502"/>
                  <a:pt x="9433" y="2508"/>
                </a:cubicBezTo>
                <a:cubicBezTo>
                  <a:pt x="9433" y="2514"/>
                  <a:pt x="9433" y="2514"/>
                  <a:pt x="9433" y="2520"/>
                </a:cubicBezTo>
                <a:cubicBezTo>
                  <a:pt x="9451" y="2520"/>
                  <a:pt x="9463" y="2520"/>
                  <a:pt x="9481" y="2526"/>
                </a:cubicBezTo>
                <a:cubicBezTo>
                  <a:pt x="9481" y="2532"/>
                  <a:pt x="9481" y="2544"/>
                  <a:pt x="9481" y="2550"/>
                </a:cubicBezTo>
                <a:cubicBezTo>
                  <a:pt x="9475" y="2555"/>
                  <a:pt x="9469" y="2555"/>
                  <a:pt x="9469" y="2561"/>
                </a:cubicBezTo>
                <a:cubicBezTo>
                  <a:pt x="9463" y="2561"/>
                  <a:pt x="9463" y="2567"/>
                  <a:pt x="9463" y="2573"/>
                </a:cubicBezTo>
                <a:lnTo>
                  <a:pt x="9469" y="2579"/>
                </a:lnTo>
                <a:cubicBezTo>
                  <a:pt x="9469" y="2585"/>
                  <a:pt x="9469" y="2585"/>
                  <a:pt x="9469" y="2591"/>
                </a:cubicBezTo>
                <a:cubicBezTo>
                  <a:pt x="9475" y="2591"/>
                  <a:pt x="9481" y="2591"/>
                  <a:pt x="9492" y="2591"/>
                </a:cubicBezTo>
                <a:cubicBezTo>
                  <a:pt x="9492" y="2591"/>
                  <a:pt x="9498" y="2591"/>
                  <a:pt x="9504" y="2591"/>
                </a:cubicBezTo>
                <a:cubicBezTo>
                  <a:pt x="9510" y="2591"/>
                  <a:pt x="9510" y="2597"/>
                  <a:pt x="9510" y="2603"/>
                </a:cubicBezTo>
                <a:cubicBezTo>
                  <a:pt x="9516" y="2603"/>
                  <a:pt x="9522" y="2609"/>
                  <a:pt x="9522" y="2615"/>
                </a:cubicBezTo>
                <a:cubicBezTo>
                  <a:pt x="9546" y="2609"/>
                  <a:pt x="9546" y="2609"/>
                  <a:pt x="9546" y="2609"/>
                </a:cubicBezTo>
                <a:cubicBezTo>
                  <a:pt x="9552" y="2609"/>
                  <a:pt x="9558" y="2609"/>
                  <a:pt x="9558" y="2609"/>
                </a:cubicBezTo>
                <a:cubicBezTo>
                  <a:pt x="9564" y="2615"/>
                  <a:pt x="9570" y="2615"/>
                  <a:pt x="9575" y="2615"/>
                </a:cubicBezTo>
                <a:cubicBezTo>
                  <a:pt x="9587" y="2615"/>
                  <a:pt x="9593" y="2615"/>
                  <a:pt x="9605" y="2609"/>
                </a:cubicBezTo>
                <a:cubicBezTo>
                  <a:pt x="9611" y="2603"/>
                  <a:pt x="9605" y="2597"/>
                  <a:pt x="9611" y="2597"/>
                </a:cubicBezTo>
                <a:cubicBezTo>
                  <a:pt x="9617" y="2597"/>
                  <a:pt x="9623" y="2597"/>
                  <a:pt x="9623" y="2597"/>
                </a:cubicBezTo>
                <a:cubicBezTo>
                  <a:pt x="9629" y="2597"/>
                  <a:pt x="9635" y="2597"/>
                  <a:pt x="9635" y="2591"/>
                </a:cubicBezTo>
                <a:cubicBezTo>
                  <a:pt x="9641" y="2591"/>
                  <a:pt x="9641" y="2585"/>
                  <a:pt x="9647" y="2585"/>
                </a:cubicBezTo>
                <a:cubicBezTo>
                  <a:pt x="9653" y="2585"/>
                  <a:pt x="9653" y="2579"/>
                  <a:pt x="9653" y="2573"/>
                </a:cubicBezTo>
                <a:cubicBezTo>
                  <a:pt x="9658" y="2567"/>
                  <a:pt x="9658" y="2567"/>
                  <a:pt x="9664" y="2561"/>
                </a:cubicBezTo>
                <a:cubicBezTo>
                  <a:pt x="9670" y="2555"/>
                  <a:pt x="9676" y="2550"/>
                  <a:pt x="9682" y="2538"/>
                </a:cubicBezTo>
                <a:cubicBezTo>
                  <a:pt x="9682" y="2538"/>
                  <a:pt x="9682" y="2532"/>
                  <a:pt x="9688" y="2526"/>
                </a:cubicBezTo>
                <a:cubicBezTo>
                  <a:pt x="9694" y="2526"/>
                  <a:pt x="9700" y="2526"/>
                  <a:pt x="9700" y="2526"/>
                </a:cubicBezTo>
                <a:cubicBezTo>
                  <a:pt x="9706" y="2526"/>
                  <a:pt x="9706" y="2526"/>
                  <a:pt x="9712" y="2526"/>
                </a:cubicBezTo>
                <a:cubicBezTo>
                  <a:pt x="9718" y="2526"/>
                  <a:pt x="9718" y="2520"/>
                  <a:pt x="9724" y="2520"/>
                </a:cubicBezTo>
                <a:cubicBezTo>
                  <a:pt x="9724" y="2496"/>
                  <a:pt x="9724" y="2496"/>
                  <a:pt x="9724" y="2496"/>
                </a:cubicBezTo>
                <a:cubicBezTo>
                  <a:pt x="9730" y="2502"/>
                  <a:pt x="9730" y="2496"/>
                  <a:pt x="9736" y="2496"/>
                </a:cubicBezTo>
                <a:cubicBezTo>
                  <a:pt x="9741" y="2502"/>
                  <a:pt x="9741" y="2502"/>
                  <a:pt x="9747" y="2502"/>
                </a:cubicBezTo>
                <a:cubicBezTo>
                  <a:pt x="9747" y="2508"/>
                  <a:pt x="9753" y="2514"/>
                  <a:pt x="9753" y="2514"/>
                </a:cubicBezTo>
                <a:cubicBezTo>
                  <a:pt x="9753" y="2520"/>
                  <a:pt x="9753" y="2526"/>
                  <a:pt x="9753" y="2526"/>
                </a:cubicBezTo>
                <a:cubicBezTo>
                  <a:pt x="9753" y="2532"/>
                  <a:pt x="9765" y="2532"/>
                  <a:pt x="9765" y="2538"/>
                </a:cubicBezTo>
                <a:cubicBezTo>
                  <a:pt x="9765" y="2544"/>
                  <a:pt x="9759" y="2555"/>
                  <a:pt x="9765" y="2561"/>
                </a:cubicBezTo>
                <a:cubicBezTo>
                  <a:pt x="9765" y="2567"/>
                  <a:pt x="9765" y="2567"/>
                  <a:pt x="9765" y="2573"/>
                </a:cubicBezTo>
                <a:cubicBezTo>
                  <a:pt x="9771" y="2579"/>
                  <a:pt x="9777" y="2579"/>
                  <a:pt x="9777" y="2579"/>
                </a:cubicBezTo>
                <a:cubicBezTo>
                  <a:pt x="9783" y="2585"/>
                  <a:pt x="9789" y="2591"/>
                  <a:pt x="9789" y="2597"/>
                </a:cubicBezTo>
                <a:cubicBezTo>
                  <a:pt x="9789" y="2603"/>
                  <a:pt x="9789" y="2603"/>
                  <a:pt x="9789" y="2603"/>
                </a:cubicBezTo>
                <a:cubicBezTo>
                  <a:pt x="9789" y="2609"/>
                  <a:pt x="9777" y="2609"/>
                  <a:pt x="9777" y="2615"/>
                </a:cubicBezTo>
                <a:cubicBezTo>
                  <a:pt x="9777" y="2621"/>
                  <a:pt x="9783" y="2627"/>
                  <a:pt x="9783" y="2627"/>
                </a:cubicBezTo>
                <a:cubicBezTo>
                  <a:pt x="9783" y="2639"/>
                  <a:pt x="9789" y="2644"/>
                  <a:pt x="9795" y="2650"/>
                </a:cubicBezTo>
                <a:cubicBezTo>
                  <a:pt x="9800" y="2650"/>
                  <a:pt x="9800" y="2650"/>
                  <a:pt x="9806" y="2650"/>
                </a:cubicBezTo>
                <a:cubicBezTo>
                  <a:pt x="9812" y="2656"/>
                  <a:pt x="9812" y="2662"/>
                  <a:pt x="9812" y="2662"/>
                </a:cubicBezTo>
                <a:cubicBezTo>
                  <a:pt x="9818" y="2668"/>
                  <a:pt x="9824" y="2668"/>
                  <a:pt x="9824" y="2674"/>
                </a:cubicBezTo>
                <a:cubicBezTo>
                  <a:pt x="9824" y="2686"/>
                  <a:pt x="9824" y="2686"/>
                  <a:pt x="9824" y="2686"/>
                </a:cubicBezTo>
                <a:cubicBezTo>
                  <a:pt x="9824" y="2698"/>
                  <a:pt x="9824" y="2698"/>
                  <a:pt x="9824" y="2698"/>
                </a:cubicBezTo>
                <a:cubicBezTo>
                  <a:pt x="9824" y="2710"/>
                  <a:pt x="9829" y="2716"/>
                  <a:pt x="9829" y="2721"/>
                </a:cubicBezTo>
                <a:cubicBezTo>
                  <a:pt x="9835" y="2727"/>
                  <a:pt x="9841" y="2727"/>
                  <a:pt x="9841" y="2727"/>
                </a:cubicBezTo>
                <a:cubicBezTo>
                  <a:pt x="9847" y="2733"/>
                  <a:pt x="9853" y="2739"/>
                  <a:pt x="9853" y="2739"/>
                </a:cubicBezTo>
                <a:cubicBezTo>
                  <a:pt x="9859" y="2745"/>
                  <a:pt x="9865" y="2745"/>
                  <a:pt x="9865" y="2751"/>
                </a:cubicBezTo>
                <a:cubicBezTo>
                  <a:pt x="9865" y="2751"/>
                  <a:pt x="9871" y="2757"/>
                  <a:pt x="9871" y="2763"/>
                </a:cubicBezTo>
                <a:cubicBezTo>
                  <a:pt x="9871" y="2763"/>
                  <a:pt x="9865" y="2769"/>
                  <a:pt x="9865" y="2775"/>
                </a:cubicBezTo>
                <a:cubicBezTo>
                  <a:pt x="9865" y="2781"/>
                  <a:pt x="9859" y="2781"/>
                  <a:pt x="9859" y="2793"/>
                </a:cubicBezTo>
                <a:cubicBezTo>
                  <a:pt x="9859" y="2799"/>
                  <a:pt x="9859" y="2799"/>
                  <a:pt x="9859" y="2799"/>
                </a:cubicBezTo>
                <a:lnTo>
                  <a:pt x="9865" y="2805"/>
                </a:lnTo>
                <a:cubicBezTo>
                  <a:pt x="9865" y="2810"/>
                  <a:pt x="9865" y="2816"/>
                  <a:pt x="9865" y="2816"/>
                </a:cubicBezTo>
                <a:cubicBezTo>
                  <a:pt x="9942" y="2816"/>
                  <a:pt x="9942" y="2816"/>
                  <a:pt x="9942" y="2816"/>
                </a:cubicBezTo>
                <a:cubicBezTo>
                  <a:pt x="9942" y="2810"/>
                  <a:pt x="9942" y="2805"/>
                  <a:pt x="9948" y="2805"/>
                </a:cubicBezTo>
                <a:cubicBezTo>
                  <a:pt x="9948" y="2799"/>
                  <a:pt x="9942" y="2793"/>
                  <a:pt x="9948" y="2793"/>
                </a:cubicBezTo>
                <a:cubicBezTo>
                  <a:pt x="9948" y="2787"/>
                  <a:pt x="9954" y="2781"/>
                  <a:pt x="9954" y="2781"/>
                </a:cubicBezTo>
                <a:cubicBezTo>
                  <a:pt x="9960" y="2775"/>
                  <a:pt x="9960" y="2769"/>
                  <a:pt x="9966" y="2769"/>
                </a:cubicBezTo>
                <a:cubicBezTo>
                  <a:pt x="9972" y="2769"/>
                  <a:pt x="9972" y="2769"/>
                  <a:pt x="9978" y="2769"/>
                </a:cubicBezTo>
                <a:cubicBezTo>
                  <a:pt x="9990" y="2769"/>
                  <a:pt x="9990" y="2769"/>
                  <a:pt x="9990" y="2769"/>
                </a:cubicBezTo>
                <a:cubicBezTo>
                  <a:pt x="9990" y="2769"/>
                  <a:pt x="9995" y="2769"/>
                  <a:pt x="10001" y="2769"/>
                </a:cubicBezTo>
                <a:cubicBezTo>
                  <a:pt x="10001" y="2769"/>
                  <a:pt x="10007" y="2775"/>
                  <a:pt x="10013" y="2775"/>
                </a:cubicBezTo>
                <a:cubicBezTo>
                  <a:pt x="10019" y="2775"/>
                  <a:pt x="10019" y="2775"/>
                  <a:pt x="10025" y="2769"/>
                </a:cubicBezTo>
                <a:cubicBezTo>
                  <a:pt x="10025" y="2769"/>
                  <a:pt x="10025" y="2763"/>
                  <a:pt x="10031" y="2757"/>
                </a:cubicBezTo>
                <a:cubicBezTo>
                  <a:pt x="10037" y="2757"/>
                  <a:pt x="10049" y="2757"/>
                  <a:pt x="10055" y="2757"/>
                </a:cubicBezTo>
                <a:cubicBezTo>
                  <a:pt x="10055" y="2721"/>
                  <a:pt x="10055" y="2721"/>
                  <a:pt x="10055" y="2721"/>
                </a:cubicBezTo>
                <a:cubicBezTo>
                  <a:pt x="10102" y="2721"/>
                  <a:pt x="10102" y="2721"/>
                  <a:pt x="10102" y="2721"/>
                </a:cubicBezTo>
                <a:cubicBezTo>
                  <a:pt x="10102" y="2716"/>
                  <a:pt x="10108" y="2716"/>
                  <a:pt x="10108" y="2710"/>
                </a:cubicBezTo>
                <a:cubicBezTo>
                  <a:pt x="10108" y="2704"/>
                  <a:pt x="10102" y="2698"/>
                  <a:pt x="10102" y="2692"/>
                </a:cubicBezTo>
                <a:cubicBezTo>
                  <a:pt x="10079" y="2692"/>
                  <a:pt x="10079" y="2692"/>
                  <a:pt x="10079" y="2692"/>
                </a:cubicBezTo>
                <a:cubicBezTo>
                  <a:pt x="10079" y="2692"/>
                  <a:pt x="10072" y="2698"/>
                  <a:pt x="10067" y="2698"/>
                </a:cubicBezTo>
                <a:cubicBezTo>
                  <a:pt x="10067" y="2698"/>
                  <a:pt x="10061" y="2698"/>
                  <a:pt x="10055" y="2698"/>
                </a:cubicBezTo>
                <a:cubicBezTo>
                  <a:pt x="10055" y="2692"/>
                  <a:pt x="10061" y="2686"/>
                  <a:pt x="10055" y="2686"/>
                </a:cubicBezTo>
                <a:cubicBezTo>
                  <a:pt x="10055" y="2680"/>
                  <a:pt x="10049" y="2686"/>
                  <a:pt x="10043" y="2680"/>
                </a:cubicBezTo>
                <a:cubicBezTo>
                  <a:pt x="10049" y="2674"/>
                  <a:pt x="10055" y="2668"/>
                  <a:pt x="10061" y="2656"/>
                </a:cubicBezTo>
                <a:lnTo>
                  <a:pt x="10067" y="2650"/>
                </a:lnTo>
                <a:cubicBezTo>
                  <a:pt x="10072" y="2639"/>
                  <a:pt x="10072" y="2632"/>
                  <a:pt x="10072" y="2627"/>
                </a:cubicBezTo>
                <a:cubicBezTo>
                  <a:pt x="10072" y="2615"/>
                  <a:pt x="10072" y="2609"/>
                  <a:pt x="10072" y="2603"/>
                </a:cubicBezTo>
                <a:cubicBezTo>
                  <a:pt x="10072" y="2597"/>
                  <a:pt x="10072" y="2591"/>
                  <a:pt x="10072" y="2591"/>
                </a:cubicBezTo>
                <a:cubicBezTo>
                  <a:pt x="10079" y="2585"/>
                  <a:pt x="10079" y="2585"/>
                  <a:pt x="10079" y="2579"/>
                </a:cubicBezTo>
                <a:cubicBezTo>
                  <a:pt x="10084" y="2573"/>
                  <a:pt x="10090" y="2573"/>
                  <a:pt x="10090" y="2573"/>
                </a:cubicBezTo>
                <a:cubicBezTo>
                  <a:pt x="10096" y="2567"/>
                  <a:pt x="10096" y="2561"/>
                  <a:pt x="10102" y="2561"/>
                </a:cubicBezTo>
                <a:cubicBezTo>
                  <a:pt x="10108" y="2561"/>
                  <a:pt x="10108" y="2561"/>
                  <a:pt x="10114" y="2561"/>
                </a:cubicBezTo>
                <a:cubicBezTo>
                  <a:pt x="10120" y="2555"/>
                  <a:pt x="10120" y="2550"/>
                  <a:pt x="10126" y="2550"/>
                </a:cubicBezTo>
                <a:cubicBezTo>
                  <a:pt x="10132" y="2550"/>
                  <a:pt x="10132" y="2550"/>
                  <a:pt x="10138" y="2550"/>
                </a:cubicBezTo>
                <a:cubicBezTo>
                  <a:pt x="10138" y="2544"/>
                  <a:pt x="10144" y="2550"/>
                  <a:pt x="10150" y="2550"/>
                </a:cubicBezTo>
                <a:cubicBezTo>
                  <a:pt x="10150" y="2544"/>
                  <a:pt x="10150" y="2538"/>
                  <a:pt x="10156" y="2538"/>
                </a:cubicBezTo>
                <a:cubicBezTo>
                  <a:pt x="10156" y="2532"/>
                  <a:pt x="10156" y="2526"/>
                  <a:pt x="10156" y="2526"/>
                </a:cubicBezTo>
                <a:cubicBezTo>
                  <a:pt x="10156" y="2520"/>
                  <a:pt x="10161" y="2520"/>
                  <a:pt x="10161" y="2514"/>
                </a:cubicBezTo>
                <a:cubicBezTo>
                  <a:pt x="10167" y="2508"/>
                  <a:pt x="10173" y="2508"/>
                  <a:pt x="10173" y="2502"/>
                </a:cubicBezTo>
                <a:cubicBezTo>
                  <a:pt x="10179" y="2502"/>
                  <a:pt x="10185" y="2502"/>
                  <a:pt x="10185" y="2496"/>
                </a:cubicBezTo>
                <a:cubicBezTo>
                  <a:pt x="10185" y="2490"/>
                  <a:pt x="10185" y="2490"/>
                  <a:pt x="10185" y="2484"/>
                </a:cubicBezTo>
                <a:cubicBezTo>
                  <a:pt x="10185" y="2473"/>
                  <a:pt x="10185" y="2473"/>
                  <a:pt x="10185" y="2473"/>
                </a:cubicBezTo>
                <a:cubicBezTo>
                  <a:pt x="10185" y="2466"/>
                  <a:pt x="10185" y="2466"/>
                  <a:pt x="10185" y="2461"/>
                </a:cubicBezTo>
                <a:cubicBezTo>
                  <a:pt x="10173" y="2461"/>
                  <a:pt x="10167" y="2461"/>
                  <a:pt x="10161" y="2461"/>
                </a:cubicBezTo>
                <a:cubicBezTo>
                  <a:pt x="10150" y="2461"/>
                  <a:pt x="10144" y="2455"/>
                  <a:pt x="10138" y="2455"/>
                </a:cubicBezTo>
                <a:cubicBezTo>
                  <a:pt x="10132" y="2455"/>
                  <a:pt x="10132" y="2461"/>
                  <a:pt x="10126" y="2461"/>
                </a:cubicBezTo>
                <a:cubicBezTo>
                  <a:pt x="10126" y="2443"/>
                  <a:pt x="10126" y="2437"/>
                  <a:pt x="10126" y="2419"/>
                </a:cubicBezTo>
                <a:cubicBezTo>
                  <a:pt x="10126" y="2419"/>
                  <a:pt x="10120" y="2413"/>
                  <a:pt x="10114" y="2413"/>
                </a:cubicBezTo>
                <a:cubicBezTo>
                  <a:pt x="10108" y="2407"/>
                  <a:pt x="10108" y="2413"/>
                  <a:pt x="10102" y="2413"/>
                </a:cubicBezTo>
                <a:cubicBezTo>
                  <a:pt x="10096" y="2407"/>
                  <a:pt x="10096" y="2407"/>
                  <a:pt x="10090" y="2401"/>
                </a:cubicBezTo>
                <a:cubicBezTo>
                  <a:pt x="10090" y="2401"/>
                  <a:pt x="10090" y="2395"/>
                  <a:pt x="10090" y="2389"/>
                </a:cubicBezTo>
                <a:cubicBezTo>
                  <a:pt x="10090" y="2300"/>
                  <a:pt x="10090" y="2300"/>
                  <a:pt x="10090" y="2300"/>
                </a:cubicBezTo>
                <a:cubicBezTo>
                  <a:pt x="10096" y="2295"/>
                  <a:pt x="10102" y="2295"/>
                  <a:pt x="10108" y="2289"/>
                </a:cubicBezTo>
                <a:cubicBezTo>
                  <a:pt x="10108" y="2289"/>
                  <a:pt x="10108" y="2283"/>
                  <a:pt x="10114" y="2277"/>
                </a:cubicBezTo>
                <a:cubicBezTo>
                  <a:pt x="10114" y="2277"/>
                  <a:pt x="10120" y="2271"/>
                  <a:pt x="10120" y="2265"/>
                </a:cubicBezTo>
                <a:cubicBezTo>
                  <a:pt x="10126" y="2265"/>
                  <a:pt x="10126" y="2259"/>
                  <a:pt x="10126" y="2259"/>
                </a:cubicBezTo>
                <a:cubicBezTo>
                  <a:pt x="10132" y="2247"/>
                  <a:pt x="10132" y="2241"/>
                  <a:pt x="10132" y="2235"/>
                </a:cubicBezTo>
                <a:cubicBezTo>
                  <a:pt x="10138" y="2229"/>
                  <a:pt x="10138" y="2223"/>
                  <a:pt x="10138" y="2223"/>
                </a:cubicBezTo>
                <a:cubicBezTo>
                  <a:pt x="10144" y="2218"/>
                  <a:pt x="10150" y="2218"/>
                  <a:pt x="10150" y="2218"/>
                </a:cubicBezTo>
                <a:cubicBezTo>
                  <a:pt x="10156" y="2218"/>
                  <a:pt x="10161" y="2218"/>
                  <a:pt x="10161" y="2218"/>
                </a:cubicBezTo>
                <a:cubicBezTo>
                  <a:pt x="10173" y="2212"/>
                  <a:pt x="10179" y="2212"/>
                  <a:pt x="10185" y="2206"/>
                </a:cubicBezTo>
                <a:cubicBezTo>
                  <a:pt x="10191" y="2200"/>
                  <a:pt x="10191" y="2200"/>
                  <a:pt x="10197" y="2194"/>
                </a:cubicBezTo>
                <a:cubicBezTo>
                  <a:pt x="10197" y="2188"/>
                  <a:pt x="10203" y="2188"/>
                  <a:pt x="10203" y="2188"/>
                </a:cubicBezTo>
                <a:cubicBezTo>
                  <a:pt x="10209" y="2182"/>
                  <a:pt x="10209" y="2176"/>
                  <a:pt x="10209" y="2176"/>
                </a:cubicBezTo>
                <a:cubicBezTo>
                  <a:pt x="10221" y="2170"/>
                  <a:pt x="10227" y="2170"/>
                  <a:pt x="10233" y="2170"/>
                </a:cubicBezTo>
                <a:cubicBezTo>
                  <a:pt x="10238" y="2170"/>
                  <a:pt x="10245" y="2170"/>
                  <a:pt x="10250" y="2170"/>
                </a:cubicBezTo>
                <a:cubicBezTo>
                  <a:pt x="10250" y="2170"/>
                  <a:pt x="10250" y="2164"/>
                  <a:pt x="10256" y="2158"/>
                </a:cubicBezTo>
                <a:cubicBezTo>
                  <a:pt x="10262" y="2158"/>
                  <a:pt x="10268" y="2152"/>
                  <a:pt x="10268" y="2152"/>
                </a:cubicBezTo>
                <a:cubicBezTo>
                  <a:pt x="10268" y="2146"/>
                  <a:pt x="10268" y="2141"/>
                  <a:pt x="10268" y="2141"/>
                </a:cubicBezTo>
                <a:cubicBezTo>
                  <a:pt x="10268" y="2134"/>
                  <a:pt x="10274" y="2129"/>
                  <a:pt x="10274" y="2129"/>
                </a:cubicBezTo>
                <a:cubicBezTo>
                  <a:pt x="10280" y="2129"/>
                  <a:pt x="10286" y="2129"/>
                  <a:pt x="10286" y="2123"/>
                </a:cubicBezTo>
                <a:cubicBezTo>
                  <a:pt x="10292" y="2123"/>
                  <a:pt x="10298" y="2123"/>
                  <a:pt x="10298" y="2123"/>
                </a:cubicBezTo>
                <a:cubicBezTo>
                  <a:pt x="10304" y="2123"/>
                  <a:pt x="10310" y="2123"/>
                  <a:pt x="10310" y="2123"/>
                </a:cubicBezTo>
                <a:cubicBezTo>
                  <a:pt x="10316" y="2123"/>
                  <a:pt x="10322" y="2123"/>
                  <a:pt x="10322" y="2117"/>
                </a:cubicBezTo>
                <a:cubicBezTo>
                  <a:pt x="10327" y="2117"/>
                  <a:pt x="10333" y="2111"/>
                  <a:pt x="10333" y="2105"/>
                </a:cubicBezTo>
                <a:cubicBezTo>
                  <a:pt x="10333" y="2093"/>
                  <a:pt x="10327" y="2093"/>
                  <a:pt x="10322" y="2087"/>
                </a:cubicBezTo>
                <a:cubicBezTo>
                  <a:pt x="10322" y="2081"/>
                  <a:pt x="10316" y="2081"/>
                  <a:pt x="10310" y="2075"/>
                </a:cubicBezTo>
                <a:cubicBezTo>
                  <a:pt x="10310" y="2075"/>
                  <a:pt x="10310" y="2069"/>
                  <a:pt x="10310" y="2063"/>
                </a:cubicBezTo>
                <a:cubicBezTo>
                  <a:pt x="10310" y="2052"/>
                  <a:pt x="10310" y="2040"/>
                  <a:pt x="10322" y="2034"/>
                </a:cubicBezTo>
                <a:cubicBezTo>
                  <a:pt x="10322" y="2028"/>
                  <a:pt x="10322" y="2022"/>
                  <a:pt x="10327" y="2022"/>
                </a:cubicBezTo>
                <a:cubicBezTo>
                  <a:pt x="10333" y="2016"/>
                  <a:pt x="10333" y="2022"/>
                  <a:pt x="10339" y="2022"/>
                </a:cubicBezTo>
                <a:cubicBezTo>
                  <a:pt x="10345" y="2016"/>
                  <a:pt x="10345" y="2016"/>
                  <a:pt x="10351" y="2010"/>
                </a:cubicBezTo>
                <a:cubicBezTo>
                  <a:pt x="10357" y="2010"/>
                  <a:pt x="10357" y="2004"/>
                  <a:pt x="10357" y="1998"/>
                </a:cubicBezTo>
                <a:cubicBezTo>
                  <a:pt x="10363" y="1986"/>
                  <a:pt x="10363" y="1980"/>
                  <a:pt x="10369" y="1975"/>
                </a:cubicBezTo>
                <a:cubicBezTo>
                  <a:pt x="10369" y="1968"/>
                  <a:pt x="10369" y="1963"/>
                  <a:pt x="10369" y="1963"/>
                </a:cubicBezTo>
                <a:cubicBezTo>
                  <a:pt x="10375" y="1957"/>
                  <a:pt x="10387" y="1957"/>
                  <a:pt x="10393" y="1957"/>
                </a:cubicBezTo>
                <a:cubicBezTo>
                  <a:pt x="10404" y="1957"/>
                  <a:pt x="10411" y="1963"/>
                  <a:pt x="10416" y="1963"/>
                </a:cubicBezTo>
                <a:cubicBezTo>
                  <a:pt x="10422" y="1963"/>
                  <a:pt x="10422" y="1963"/>
                  <a:pt x="10428" y="1963"/>
                </a:cubicBezTo>
                <a:cubicBezTo>
                  <a:pt x="10434" y="1963"/>
                  <a:pt x="10434" y="1968"/>
                  <a:pt x="10434" y="1975"/>
                </a:cubicBezTo>
                <a:cubicBezTo>
                  <a:pt x="10446" y="1980"/>
                  <a:pt x="10446" y="1986"/>
                  <a:pt x="10452" y="1998"/>
                </a:cubicBezTo>
                <a:cubicBezTo>
                  <a:pt x="10458" y="1992"/>
                  <a:pt x="10464" y="1992"/>
                  <a:pt x="10464" y="1992"/>
                </a:cubicBezTo>
                <a:cubicBezTo>
                  <a:pt x="10470" y="1992"/>
                  <a:pt x="10470" y="1986"/>
                  <a:pt x="10476" y="1980"/>
                </a:cubicBezTo>
                <a:cubicBezTo>
                  <a:pt x="10476" y="1980"/>
                  <a:pt x="10482" y="1980"/>
                  <a:pt x="10488" y="1980"/>
                </a:cubicBezTo>
                <a:cubicBezTo>
                  <a:pt x="10493" y="1980"/>
                  <a:pt x="10493" y="1986"/>
                  <a:pt x="10499" y="1986"/>
                </a:cubicBezTo>
                <a:cubicBezTo>
                  <a:pt x="10499" y="1992"/>
                  <a:pt x="10505" y="1992"/>
                  <a:pt x="10505" y="1998"/>
                </a:cubicBezTo>
                <a:cubicBezTo>
                  <a:pt x="10511" y="1998"/>
                  <a:pt x="10511" y="2004"/>
                  <a:pt x="10511" y="2010"/>
                </a:cubicBezTo>
                <a:cubicBezTo>
                  <a:pt x="10517" y="2010"/>
                  <a:pt x="10517" y="2016"/>
                  <a:pt x="10517" y="2022"/>
                </a:cubicBezTo>
                <a:cubicBezTo>
                  <a:pt x="10517" y="2057"/>
                  <a:pt x="10517" y="2057"/>
                  <a:pt x="10517" y="2057"/>
                </a:cubicBezTo>
                <a:cubicBezTo>
                  <a:pt x="10488" y="2057"/>
                  <a:pt x="10488" y="2057"/>
                  <a:pt x="10488" y="2057"/>
                </a:cubicBezTo>
                <a:cubicBezTo>
                  <a:pt x="10488" y="2069"/>
                  <a:pt x="10488" y="2075"/>
                  <a:pt x="10488" y="2093"/>
                </a:cubicBezTo>
                <a:cubicBezTo>
                  <a:pt x="10488" y="2093"/>
                  <a:pt x="10488" y="2099"/>
                  <a:pt x="10488" y="2105"/>
                </a:cubicBezTo>
                <a:cubicBezTo>
                  <a:pt x="10482" y="2111"/>
                  <a:pt x="10482" y="2117"/>
                  <a:pt x="10476" y="2123"/>
                </a:cubicBezTo>
                <a:cubicBezTo>
                  <a:pt x="10470" y="2129"/>
                  <a:pt x="10464" y="2129"/>
                  <a:pt x="10464" y="2134"/>
                </a:cubicBezTo>
                <a:cubicBezTo>
                  <a:pt x="10458" y="2141"/>
                  <a:pt x="10452" y="2141"/>
                  <a:pt x="10446" y="2141"/>
                </a:cubicBezTo>
                <a:cubicBezTo>
                  <a:pt x="10434" y="2141"/>
                  <a:pt x="10428" y="2134"/>
                  <a:pt x="10416" y="2134"/>
                </a:cubicBezTo>
                <a:cubicBezTo>
                  <a:pt x="10411" y="2134"/>
                  <a:pt x="10404" y="2141"/>
                  <a:pt x="10404" y="2141"/>
                </a:cubicBezTo>
                <a:cubicBezTo>
                  <a:pt x="10399" y="2146"/>
                  <a:pt x="10393" y="2146"/>
                  <a:pt x="10393" y="2146"/>
                </a:cubicBezTo>
                <a:cubicBezTo>
                  <a:pt x="10387" y="2152"/>
                  <a:pt x="10387" y="2158"/>
                  <a:pt x="10387" y="2158"/>
                </a:cubicBezTo>
                <a:cubicBezTo>
                  <a:pt x="10381" y="2164"/>
                  <a:pt x="10381" y="2164"/>
                  <a:pt x="10375" y="2170"/>
                </a:cubicBezTo>
                <a:cubicBezTo>
                  <a:pt x="10375" y="2176"/>
                  <a:pt x="10375" y="2176"/>
                  <a:pt x="10375" y="2182"/>
                </a:cubicBezTo>
                <a:cubicBezTo>
                  <a:pt x="10369" y="2188"/>
                  <a:pt x="10363" y="2188"/>
                  <a:pt x="10363" y="2188"/>
                </a:cubicBezTo>
                <a:cubicBezTo>
                  <a:pt x="10357" y="2194"/>
                  <a:pt x="10357" y="2194"/>
                  <a:pt x="10351" y="2200"/>
                </a:cubicBezTo>
                <a:cubicBezTo>
                  <a:pt x="10351" y="2206"/>
                  <a:pt x="10351" y="2206"/>
                  <a:pt x="10345" y="2212"/>
                </a:cubicBezTo>
                <a:cubicBezTo>
                  <a:pt x="10339" y="2212"/>
                  <a:pt x="10339" y="2212"/>
                  <a:pt x="10333" y="2218"/>
                </a:cubicBezTo>
                <a:cubicBezTo>
                  <a:pt x="10327" y="2223"/>
                  <a:pt x="10316" y="2223"/>
                  <a:pt x="10316" y="2235"/>
                </a:cubicBezTo>
                <a:cubicBezTo>
                  <a:pt x="10316" y="2253"/>
                  <a:pt x="10322" y="2259"/>
                  <a:pt x="10322" y="2277"/>
                </a:cubicBezTo>
                <a:cubicBezTo>
                  <a:pt x="10322" y="2283"/>
                  <a:pt x="10322" y="2289"/>
                  <a:pt x="10316" y="2295"/>
                </a:cubicBezTo>
                <a:cubicBezTo>
                  <a:pt x="10316" y="2300"/>
                  <a:pt x="10304" y="2300"/>
                  <a:pt x="10304" y="2312"/>
                </a:cubicBezTo>
                <a:cubicBezTo>
                  <a:pt x="10304" y="2324"/>
                  <a:pt x="10310" y="2336"/>
                  <a:pt x="10310" y="2348"/>
                </a:cubicBezTo>
                <a:cubicBezTo>
                  <a:pt x="10310" y="2360"/>
                  <a:pt x="10310" y="2360"/>
                  <a:pt x="10310" y="2360"/>
                </a:cubicBezTo>
                <a:cubicBezTo>
                  <a:pt x="10310" y="2366"/>
                  <a:pt x="10316" y="2372"/>
                  <a:pt x="10316" y="2372"/>
                </a:cubicBezTo>
                <a:cubicBezTo>
                  <a:pt x="10316" y="2384"/>
                  <a:pt x="10316" y="2389"/>
                  <a:pt x="10316" y="2401"/>
                </a:cubicBezTo>
                <a:cubicBezTo>
                  <a:pt x="10327" y="2401"/>
                  <a:pt x="10333" y="2401"/>
                  <a:pt x="10345" y="2401"/>
                </a:cubicBezTo>
                <a:cubicBezTo>
                  <a:pt x="10351" y="2401"/>
                  <a:pt x="10357" y="2407"/>
                  <a:pt x="10363" y="2413"/>
                </a:cubicBezTo>
                <a:cubicBezTo>
                  <a:pt x="10369" y="2413"/>
                  <a:pt x="10369" y="2419"/>
                  <a:pt x="10375" y="2419"/>
                </a:cubicBezTo>
                <a:cubicBezTo>
                  <a:pt x="10375" y="2425"/>
                  <a:pt x="10381" y="2431"/>
                  <a:pt x="10381" y="2431"/>
                </a:cubicBezTo>
                <a:cubicBezTo>
                  <a:pt x="10393" y="2437"/>
                  <a:pt x="10399" y="2437"/>
                  <a:pt x="10404" y="2443"/>
                </a:cubicBezTo>
                <a:cubicBezTo>
                  <a:pt x="10411" y="2443"/>
                  <a:pt x="10411" y="2449"/>
                  <a:pt x="10416" y="2449"/>
                </a:cubicBezTo>
                <a:cubicBezTo>
                  <a:pt x="10428" y="2455"/>
                  <a:pt x="10434" y="2466"/>
                  <a:pt x="10446" y="2466"/>
                </a:cubicBezTo>
                <a:cubicBezTo>
                  <a:pt x="10452" y="2466"/>
                  <a:pt x="10452" y="2466"/>
                  <a:pt x="10452" y="2466"/>
                </a:cubicBezTo>
                <a:cubicBezTo>
                  <a:pt x="10458" y="2466"/>
                  <a:pt x="10458" y="2461"/>
                  <a:pt x="10464" y="2461"/>
                </a:cubicBezTo>
                <a:cubicBezTo>
                  <a:pt x="10476" y="2455"/>
                  <a:pt x="10488" y="2437"/>
                  <a:pt x="10499" y="2437"/>
                </a:cubicBezTo>
                <a:cubicBezTo>
                  <a:pt x="10511" y="2437"/>
                  <a:pt x="10517" y="2449"/>
                  <a:pt x="10529" y="2449"/>
                </a:cubicBezTo>
                <a:cubicBezTo>
                  <a:pt x="10535" y="2449"/>
                  <a:pt x="10541" y="2443"/>
                  <a:pt x="10547" y="2443"/>
                </a:cubicBezTo>
                <a:cubicBezTo>
                  <a:pt x="10553" y="2443"/>
                  <a:pt x="10559" y="2449"/>
                  <a:pt x="10559" y="2443"/>
                </a:cubicBezTo>
                <a:cubicBezTo>
                  <a:pt x="10565" y="2443"/>
                  <a:pt x="10565" y="2443"/>
                  <a:pt x="10570" y="2437"/>
                </a:cubicBezTo>
                <a:cubicBezTo>
                  <a:pt x="10577" y="2437"/>
                  <a:pt x="10570" y="2431"/>
                  <a:pt x="10577" y="2425"/>
                </a:cubicBezTo>
                <a:cubicBezTo>
                  <a:pt x="10577" y="2425"/>
                  <a:pt x="10582" y="2425"/>
                  <a:pt x="10582" y="2419"/>
                </a:cubicBezTo>
                <a:cubicBezTo>
                  <a:pt x="10677" y="2419"/>
                  <a:pt x="10677" y="2419"/>
                  <a:pt x="10677" y="2419"/>
                </a:cubicBezTo>
                <a:cubicBezTo>
                  <a:pt x="10683" y="2419"/>
                  <a:pt x="10683" y="2413"/>
                  <a:pt x="10689" y="2413"/>
                </a:cubicBezTo>
                <a:cubicBezTo>
                  <a:pt x="10695" y="2413"/>
                  <a:pt x="10701" y="2413"/>
                  <a:pt x="10707" y="2413"/>
                </a:cubicBezTo>
                <a:cubicBezTo>
                  <a:pt x="10707" y="2413"/>
                  <a:pt x="10707" y="2407"/>
                  <a:pt x="10713" y="2413"/>
                </a:cubicBezTo>
                <a:lnTo>
                  <a:pt x="10719" y="2419"/>
                </a:lnTo>
                <a:cubicBezTo>
                  <a:pt x="10719" y="2425"/>
                  <a:pt x="10719" y="2431"/>
                  <a:pt x="10725" y="2431"/>
                </a:cubicBezTo>
                <a:cubicBezTo>
                  <a:pt x="10725" y="2437"/>
                  <a:pt x="10731" y="2437"/>
                  <a:pt x="10731" y="2437"/>
                </a:cubicBezTo>
                <a:cubicBezTo>
                  <a:pt x="10790" y="2437"/>
                  <a:pt x="10790" y="2437"/>
                  <a:pt x="10790" y="2437"/>
                </a:cubicBezTo>
                <a:cubicBezTo>
                  <a:pt x="10796" y="2449"/>
                  <a:pt x="10796" y="2449"/>
                  <a:pt x="10796" y="2449"/>
                </a:cubicBezTo>
                <a:cubicBezTo>
                  <a:pt x="10790" y="2455"/>
                  <a:pt x="10790" y="2461"/>
                  <a:pt x="10784" y="2461"/>
                </a:cubicBezTo>
                <a:cubicBezTo>
                  <a:pt x="10778" y="2461"/>
                  <a:pt x="10772" y="2461"/>
                  <a:pt x="10760" y="2461"/>
                </a:cubicBezTo>
                <a:cubicBezTo>
                  <a:pt x="10748" y="2461"/>
                  <a:pt x="10743" y="2461"/>
                  <a:pt x="10731" y="2461"/>
                </a:cubicBezTo>
                <a:lnTo>
                  <a:pt x="10725" y="2466"/>
                </a:lnTo>
                <a:cubicBezTo>
                  <a:pt x="10719" y="2466"/>
                  <a:pt x="10713" y="2473"/>
                  <a:pt x="10713" y="2473"/>
                </a:cubicBezTo>
                <a:cubicBezTo>
                  <a:pt x="10707" y="2473"/>
                  <a:pt x="10701" y="2478"/>
                  <a:pt x="10701" y="2484"/>
                </a:cubicBezTo>
                <a:cubicBezTo>
                  <a:pt x="10695" y="2484"/>
                  <a:pt x="10689" y="2484"/>
                  <a:pt x="10689" y="2490"/>
                </a:cubicBezTo>
                <a:cubicBezTo>
                  <a:pt x="10683" y="2496"/>
                  <a:pt x="10683" y="2496"/>
                  <a:pt x="10677" y="2502"/>
                </a:cubicBezTo>
                <a:cubicBezTo>
                  <a:pt x="10677" y="2508"/>
                  <a:pt x="10677" y="2508"/>
                  <a:pt x="10671" y="2514"/>
                </a:cubicBezTo>
                <a:cubicBezTo>
                  <a:pt x="10671" y="2520"/>
                  <a:pt x="10671" y="2520"/>
                  <a:pt x="10665" y="2526"/>
                </a:cubicBezTo>
                <a:cubicBezTo>
                  <a:pt x="10659" y="2526"/>
                  <a:pt x="10659" y="2526"/>
                  <a:pt x="10654" y="2526"/>
                </a:cubicBezTo>
                <a:cubicBezTo>
                  <a:pt x="10648" y="2526"/>
                  <a:pt x="10636" y="2526"/>
                  <a:pt x="10630" y="2520"/>
                </a:cubicBezTo>
                <a:cubicBezTo>
                  <a:pt x="10624" y="2520"/>
                  <a:pt x="10624" y="2514"/>
                  <a:pt x="10618" y="2508"/>
                </a:cubicBezTo>
                <a:cubicBezTo>
                  <a:pt x="10612" y="2508"/>
                  <a:pt x="10612" y="2496"/>
                  <a:pt x="10600" y="2496"/>
                </a:cubicBezTo>
                <a:cubicBezTo>
                  <a:pt x="10588" y="2496"/>
                  <a:pt x="10582" y="2508"/>
                  <a:pt x="10577" y="2508"/>
                </a:cubicBezTo>
                <a:cubicBezTo>
                  <a:pt x="10565" y="2508"/>
                  <a:pt x="10559" y="2508"/>
                  <a:pt x="10553" y="2508"/>
                </a:cubicBezTo>
                <a:cubicBezTo>
                  <a:pt x="10541" y="2508"/>
                  <a:pt x="10535" y="2502"/>
                  <a:pt x="10529" y="2502"/>
                </a:cubicBezTo>
                <a:cubicBezTo>
                  <a:pt x="10523" y="2502"/>
                  <a:pt x="10517" y="2508"/>
                  <a:pt x="10517" y="2508"/>
                </a:cubicBezTo>
                <a:cubicBezTo>
                  <a:pt x="10511" y="2508"/>
                  <a:pt x="10511" y="2514"/>
                  <a:pt x="10505" y="2514"/>
                </a:cubicBezTo>
                <a:cubicBezTo>
                  <a:pt x="10499" y="2514"/>
                  <a:pt x="10499" y="2520"/>
                  <a:pt x="10493" y="2520"/>
                </a:cubicBezTo>
                <a:cubicBezTo>
                  <a:pt x="10488" y="2520"/>
                  <a:pt x="10488" y="2520"/>
                  <a:pt x="10482" y="2520"/>
                </a:cubicBezTo>
                <a:cubicBezTo>
                  <a:pt x="10476" y="2520"/>
                  <a:pt x="10476" y="2514"/>
                  <a:pt x="10470" y="2514"/>
                </a:cubicBezTo>
                <a:cubicBezTo>
                  <a:pt x="10464" y="2514"/>
                  <a:pt x="10464" y="2520"/>
                  <a:pt x="10458" y="2520"/>
                </a:cubicBezTo>
                <a:cubicBezTo>
                  <a:pt x="10458" y="2520"/>
                  <a:pt x="10452" y="2520"/>
                  <a:pt x="10446" y="2526"/>
                </a:cubicBezTo>
                <a:cubicBezTo>
                  <a:pt x="10446" y="2526"/>
                  <a:pt x="10452" y="2532"/>
                  <a:pt x="10446" y="2538"/>
                </a:cubicBezTo>
                <a:cubicBezTo>
                  <a:pt x="10446" y="2544"/>
                  <a:pt x="10440" y="2544"/>
                  <a:pt x="10434" y="2550"/>
                </a:cubicBezTo>
                <a:cubicBezTo>
                  <a:pt x="10434" y="2550"/>
                  <a:pt x="10440" y="2561"/>
                  <a:pt x="10434" y="2561"/>
                </a:cubicBezTo>
                <a:cubicBezTo>
                  <a:pt x="10428" y="2561"/>
                  <a:pt x="10428" y="2555"/>
                  <a:pt x="10422" y="2555"/>
                </a:cubicBezTo>
                <a:cubicBezTo>
                  <a:pt x="10416" y="2555"/>
                  <a:pt x="10416" y="2555"/>
                  <a:pt x="10411" y="2555"/>
                </a:cubicBezTo>
                <a:cubicBezTo>
                  <a:pt x="10404" y="2555"/>
                  <a:pt x="10404" y="2550"/>
                  <a:pt x="10399" y="2550"/>
                </a:cubicBezTo>
                <a:cubicBezTo>
                  <a:pt x="10399" y="2544"/>
                  <a:pt x="10404" y="2538"/>
                  <a:pt x="10399" y="2538"/>
                </a:cubicBezTo>
                <a:cubicBezTo>
                  <a:pt x="10399" y="2532"/>
                  <a:pt x="10393" y="2538"/>
                  <a:pt x="10387" y="2538"/>
                </a:cubicBezTo>
                <a:cubicBezTo>
                  <a:pt x="10387" y="2538"/>
                  <a:pt x="10381" y="2538"/>
                  <a:pt x="10375" y="2538"/>
                </a:cubicBezTo>
                <a:cubicBezTo>
                  <a:pt x="10375" y="2538"/>
                  <a:pt x="10369" y="2538"/>
                  <a:pt x="10363" y="2544"/>
                </a:cubicBezTo>
                <a:cubicBezTo>
                  <a:pt x="10363" y="2544"/>
                  <a:pt x="10363" y="2550"/>
                  <a:pt x="10363" y="2555"/>
                </a:cubicBezTo>
                <a:cubicBezTo>
                  <a:pt x="10369" y="2555"/>
                  <a:pt x="10369" y="2561"/>
                  <a:pt x="10375" y="2561"/>
                </a:cubicBezTo>
                <a:cubicBezTo>
                  <a:pt x="10375" y="2561"/>
                  <a:pt x="10381" y="2561"/>
                  <a:pt x="10387" y="2561"/>
                </a:cubicBezTo>
                <a:cubicBezTo>
                  <a:pt x="10393" y="2561"/>
                  <a:pt x="10393" y="2567"/>
                  <a:pt x="10399" y="2573"/>
                </a:cubicBezTo>
                <a:cubicBezTo>
                  <a:pt x="10387" y="2573"/>
                  <a:pt x="10381" y="2567"/>
                  <a:pt x="10375" y="2573"/>
                </a:cubicBezTo>
                <a:cubicBezTo>
                  <a:pt x="10357" y="2573"/>
                  <a:pt x="10351" y="2579"/>
                  <a:pt x="10339" y="2579"/>
                </a:cubicBezTo>
                <a:cubicBezTo>
                  <a:pt x="10333" y="2585"/>
                  <a:pt x="10327" y="2585"/>
                  <a:pt x="10327" y="2585"/>
                </a:cubicBezTo>
                <a:cubicBezTo>
                  <a:pt x="10327" y="2591"/>
                  <a:pt x="10327" y="2597"/>
                  <a:pt x="10327" y="2597"/>
                </a:cubicBezTo>
                <a:cubicBezTo>
                  <a:pt x="10333" y="2609"/>
                  <a:pt x="10339" y="2615"/>
                  <a:pt x="10351" y="2615"/>
                </a:cubicBezTo>
                <a:lnTo>
                  <a:pt x="10357" y="2615"/>
                </a:lnTo>
                <a:cubicBezTo>
                  <a:pt x="10363" y="2615"/>
                  <a:pt x="10369" y="2621"/>
                  <a:pt x="10369" y="2621"/>
                </a:cubicBezTo>
                <a:cubicBezTo>
                  <a:pt x="10375" y="2621"/>
                  <a:pt x="10381" y="2621"/>
                  <a:pt x="10387" y="2621"/>
                </a:cubicBezTo>
                <a:cubicBezTo>
                  <a:pt x="10393" y="2621"/>
                  <a:pt x="10399" y="2621"/>
                  <a:pt x="10404" y="2621"/>
                </a:cubicBezTo>
                <a:cubicBezTo>
                  <a:pt x="10416" y="2615"/>
                  <a:pt x="10416" y="2603"/>
                  <a:pt x="10422" y="2597"/>
                </a:cubicBezTo>
                <a:cubicBezTo>
                  <a:pt x="10428" y="2591"/>
                  <a:pt x="10428" y="2585"/>
                  <a:pt x="10434" y="2585"/>
                </a:cubicBezTo>
                <a:cubicBezTo>
                  <a:pt x="10446" y="2585"/>
                  <a:pt x="10446" y="2585"/>
                  <a:pt x="10452" y="2591"/>
                </a:cubicBezTo>
                <a:cubicBezTo>
                  <a:pt x="10458" y="2591"/>
                  <a:pt x="10464" y="2591"/>
                  <a:pt x="10464" y="2597"/>
                </a:cubicBezTo>
                <a:cubicBezTo>
                  <a:pt x="10470" y="2597"/>
                  <a:pt x="10476" y="2603"/>
                  <a:pt x="10476" y="2603"/>
                </a:cubicBezTo>
                <a:cubicBezTo>
                  <a:pt x="10476" y="2609"/>
                  <a:pt x="10476" y="2615"/>
                  <a:pt x="10482" y="2615"/>
                </a:cubicBezTo>
                <a:cubicBezTo>
                  <a:pt x="10482" y="2621"/>
                  <a:pt x="10476" y="2627"/>
                  <a:pt x="10482" y="2627"/>
                </a:cubicBezTo>
                <a:cubicBezTo>
                  <a:pt x="10482" y="2632"/>
                  <a:pt x="10488" y="2632"/>
                  <a:pt x="10493" y="2632"/>
                </a:cubicBezTo>
                <a:lnTo>
                  <a:pt x="10499" y="2639"/>
                </a:lnTo>
                <a:cubicBezTo>
                  <a:pt x="10505" y="2639"/>
                  <a:pt x="10511" y="2644"/>
                  <a:pt x="10511" y="2650"/>
                </a:cubicBezTo>
                <a:cubicBezTo>
                  <a:pt x="10511" y="2650"/>
                  <a:pt x="10511" y="2656"/>
                  <a:pt x="10505" y="2656"/>
                </a:cubicBezTo>
                <a:cubicBezTo>
                  <a:pt x="10499" y="2668"/>
                  <a:pt x="10488" y="2668"/>
                  <a:pt x="10476" y="2674"/>
                </a:cubicBezTo>
                <a:cubicBezTo>
                  <a:pt x="10476" y="2674"/>
                  <a:pt x="10464" y="2674"/>
                  <a:pt x="10464" y="2680"/>
                </a:cubicBezTo>
                <a:cubicBezTo>
                  <a:pt x="10464" y="2680"/>
                  <a:pt x="10464" y="2686"/>
                  <a:pt x="10464" y="2692"/>
                </a:cubicBezTo>
                <a:cubicBezTo>
                  <a:pt x="10464" y="2698"/>
                  <a:pt x="10464" y="2704"/>
                  <a:pt x="10464" y="2710"/>
                </a:cubicBezTo>
                <a:cubicBezTo>
                  <a:pt x="10440" y="2710"/>
                  <a:pt x="10440" y="2710"/>
                  <a:pt x="10440" y="2710"/>
                </a:cubicBezTo>
                <a:cubicBezTo>
                  <a:pt x="10434" y="2710"/>
                  <a:pt x="10428" y="2710"/>
                  <a:pt x="10422" y="2710"/>
                </a:cubicBezTo>
                <a:cubicBezTo>
                  <a:pt x="10422" y="2704"/>
                  <a:pt x="10416" y="2704"/>
                  <a:pt x="10416" y="2704"/>
                </a:cubicBezTo>
                <a:cubicBezTo>
                  <a:pt x="10411" y="2704"/>
                  <a:pt x="10411" y="2698"/>
                  <a:pt x="10411" y="2692"/>
                </a:cubicBezTo>
                <a:cubicBezTo>
                  <a:pt x="10404" y="2692"/>
                  <a:pt x="10411" y="2686"/>
                  <a:pt x="10411" y="2680"/>
                </a:cubicBezTo>
                <a:cubicBezTo>
                  <a:pt x="10404" y="2680"/>
                  <a:pt x="10404" y="2674"/>
                  <a:pt x="10399" y="2668"/>
                </a:cubicBezTo>
                <a:cubicBezTo>
                  <a:pt x="10399" y="2668"/>
                  <a:pt x="10387" y="2674"/>
                  <a:pt x="10387" y="2668"/>
                </a:cubicBezTo>
                <a:cubicBezTo>
                  <a:pt x="10387" y="2668"/>
                  <a:pt x="10387" y="2662"/>
                  <a:pt x="10387" y="2656"/>
                </a:cubicBezTo>
                <a:lnTo>
                  <a:pt x="10387" y="2650"/>
                </a:lnTo>
                <a:cubicBezTo>
                  <a:pt x="10363" y="2650"/>
                  <a:pt x="10363" y="2650"/>
                  <a:pt x="10363" y="2650"/>
                </a:cubicBezTo>
                <a:cubicBezTo>
                  <a:pt x="10357" y="2656"/>
                  <a:pt x="10357" y="2662"/>
                  <a:pt x="10351" y="2668"/>
                </a:cubicBezTo>
                <a:cubicBezTo>
                  <a:pt x="10345" y="2674"/>
                  <a:pt x="10339" y="2674"/>
                  <a:pt x="10339" y="2680"/>
                </a:cubicBezTo>
                <a:cubicBezTo>
                  <a:pt x="10333" y="2680"/>
                  <a:pt x="10327" y="2680"/>
                  <a:pt x="10327" y="2686"/>
                </a:cubicBezTo>
                <a:cubicBezTo>
                  <a:pt x="10322" y="2686"/>
                  <a:pt x="10327" y="2692"/>
                  <a:pt x="10327" y="2698"/>
                </a:cubicBezTo>
                <a:cubicBezTo>
                  <a:pt x="10327" y="2698"/>
                  <a:pt x="10327" y="2704"/>
                  <a:pt x="10327" y="2710"/>
                </a:cubicBezTo>
                <a:cubicBezTo>
                  <a:pt x="10327" y="2710"/>
                  <a:pt x="10322" y="2716"/>
                  <a:pt x="10322" y="2721"/>
                </a:cubicBezTo>
                <a:cubicBezTo>
                  <a:pt x="10316" y="2721"/>
                  <a:pt x="10316" y="2727"/>
                  <a:pt x="10310" y="2727"/>
                </a:cubicBezTo>
                <a:cubicBezTo>
                  <a:pt x="10310" y="2733"/>
                  <a:pt x="10310" y="2739"/>
                  <a:pt x="10310" y="2739"/>
                </a:cubicBezTo>
                <a:cubicBezTo>
                  <a:pt x="10310" y="2745"/>
                  <a:pt x="10304" y="2751"/>
                  <a:pt x="10304" y="2757"/>
                </a:cubicBezTo>
                <a:cubicBezTo>
                  <a:pt x="10304" y="2763"/>
                  <a:pt x="10304" y="2769"/>
                  <a:pt x="10304" y="2775"/>
                </a:cubicBezTo>
                <a:cubicBezTo>
                  <a:pt x="10304" y="2781"/>
                  <a:pt x="10310" y="2781"/>
                  <a:pt x="10310" y="2787"/>
                </a:cubicBezTo>
                <a:cubicBezTo>
                  <a:pt x="10310" y="2793"/>
                  <a:pt x="10316" y="2793"/>
                  <a:pt x="10316" y="2799"/>
                </a:cubicBezTo>
                <a:cubicBezTo>
                  <a:pt x="10316" y="2805"/>
                  <a:pt x="10310" y="2805"/>
                  <a:pt x="10304" y="2810"/>
                </a:cubicBezTo>
                <a:cubicBezTo>
                  <a:pt x="10304" y="2816"/>
                  <a:pt x="10298" y="2816"/>
                  <a:pt x="10292" y="2822"/>
                </a:cubicBezTo>
                <a:cubicBezTo>
                  <a:pt x="10292" y="2828"/>
                  <a:pt x="10292" y="2828"/>
                  <a:pt x="10292" y="2834"/>
                </a:cubicBezTo>
                <a:cubicBezTo>
                  <a:pt x="10304" y="2846"/>
                  <a:pt x="10304" y="2846"/>
                  <a:pt x="10304" y="2846"/>
                </a:cubicBezTo>
                <a:cubicBezTo>
                  <a:pt x="10298" y="2858"/>
                  <a:pt x="10298" y="2858"/>
                  <a:pt x="10298" y="2858"/>
                </a:cubicBezTo>
                <a:cubicBezTo>
                  <a:pt x="10298" y="2858"/>
                  <a:pt x="10292" y="2858"/>
                  <a:pt x="10286" y="2858"/>
                </a:cubicBezTo>
                <a:cubicBezTo>
                  <a:pt x="10274" y="2858"/>
                  <a:pt x="10274" y="2846"/>
                  <a:pt x="10262" y="2846"/>
                </a:cubicBezTo>
                <a:cubicBezTo>
                  <a:pt x="10250" y="2846"/>
                  <a:pt x="10245" y="2846"/>
                  <a:pt x="10238" y="2846"/>
                </a:cubicBezTo>
                <a:cubicBezTo>
                  <a:pt x="10227" y="2846"/>
                  <a:pt x="10221" y="2846"/>
                  <a:pt x="10215" y="2846"/>
                </a:cubicBezTo>
                <a:cubicBezTo>
                  <a:pt x="10209" y="2846"/>
                  <a:pt x="10203" y="2846"/>
                  <a:pt x="10197" y="2852"/>
                </a:cubicBezTo>
                <a:cubicBezTo>
                  <a:pt x="10197" y="2858"/>
                  <a:pt x="10191" y="2858"/>
                  <a:pt x="10191" y="2864"/>
                </a:cubicBezTo>
                <a:cubicBezTo>
                  <a:pt x="10191" y="2870"/>
                  <a:pt x="10197" y="2870"/>
                  <a:pt x="10197" y="2876"/>
                </a:cubicBezTo>
                <a:cubicBezTo>
                  <a:pt x="10203" y="2887"/>
                  <a:pt x="10209" y="2887"/>
                  <a:pt x="10215" y="2893"/>
                </a:cubicBezTo>
                <a:cubicBezTo>
                  <a:pt x="10215" y="2905"/>
                  <a:pt x="10215" y="2905"/>
                  <a:pt x="10215" y="2905"/>
                </a:cubicBezTo>
                <a:cubicBezTo>
                  <a:pt x="10203" y="2911"/>
                  <a:pt x="10203" y="2911"/>
                  <a:pt x="10203" y="2911"/>
                </a:cubicBezTo>
                <a:cubicBezTo>
                  <a:pt x="10185" y="2899"/>
                  <a:pt x="10179" y="2893"/>
                  <a:pt x="10161" y="2882"/>
                </a:cubicBezTo>
                <a:cubicBezTo>
                  <a:pt x="10156" y="2882"/>
                  <a:pt x="10156" y="2882"/>
                  <a:pt x="10150" y="2876"/>
                </a:cubicBezTo>
                <a:cubicBezTo>
                  <a:pt x="10144" y="2870"/>
                  <a:pt x="10144" y="2864"/>
                  <a:pt x="10138" y="2864"/>
                </a:cubicBezTo>
                <a:cubicBezTo>
                  <a:pt x="10138" y="2858"/>
                  <a:pt x="10132" y="2858"/>
                  <a:pt x="10126" y="2858"/>
                </a:cubicBezTo>
                <a:cubicBezTo>
                  <a:pt x="10126" y="2858"/>
                  <a:pt x="10120" y="2864"/>
                  <a:pt x="10114" y="2864"/>
                </a:cubicBezTo>
                <a:cubicBezTo>
                  <a:pt x="10108" y="2870"/>
                  <a:pt x="10102" y="2876"/>
                  <a:pt x="10090" y="2882"/>
                </a:cubicBezTo>
                <a:cubicBezTo>
                  <a:pt x="10084" y="2882"/>
                  <a:pt x="10084" y="2887"/>
                  <a:pt x="10079" y="2887"/>
                </a:cubicBezTo>
                <a:cubicBezTo>
                  <a:pt x="10079" y="2887"/>
                  <a:pt x="10072" y="2887"/>
                  <a:pt x="10067" y="2887"/>
                </a:cubicBezTo>
                <a:cubicBezTo>
                  <a:pt x="10067" y="2893"/>
                  <a:pt x="10061" y="2893"/>
                  <a:pt x="10055" y="2893"/>
                </a:cubicBezTo>
                <a:cubicBezTo>
                  <a:pt x="10055" y="2899"/>
                  <a:pt x="10055" y="2905"/>
                  <a:pt x="10049" y="2905"/>
                </a:cubicBezTo>
                <a:cubicBezTo>
                  <a:pt x="10043" y="2911"/>
                  <a:pt x="10043" y="2911"/>
                  <a:pt x="10037" y="2917"/>
                </a:cubicBezTo>
                <a:cubicBezTo>
                  <a:pt x="10025" y="2923"/>
                  <a:pt x="10019" y="2917"/>
                  <a:pt x="10001" y="2917"/>
                </a:cubicBezTo>
                <a:cubicBezTo>
                  <a:pt x="9995" y="2917"/>
                  <a:pt x="9990" y="2917"/>
                  <a:pt x="9978" y="2923"/>
                </a:cubicBezTo>
                <a:cubicBezTo>
                  <a:pt x="9972" y="2923"/>
                  <a:pt x="9972" y="2929"/>
                  <a:pt x="9966" y="2929"/>
                </a:cubicBezTo>
                <a:cubicBezTo>
                  <a:pt x="9960" y="2935"/>
                  <a:pt x="9954" y="2935"/>
                  <a:pt x="9948" y="2935"/>
                </a:cubicBezTo>
                <a:cubicBezTo>
                  <a:pt x="9936" y="2935"/>
                  <a:pt x="9924" y="2935"/>
                  <a:pt x="9912" y="2923"/>
                </a:cubicBezTo>
                <a:cubicBezTo>
                  <a:pt x="9906" y="2911"/>
                  <a:pt x="9906" y="2899"/>
                  <a:pt x="9906" y="2882"/>
                </a:cubicBezTo>
                <a:cubicBezTo>
                  <a:pt x="9883" y="2882"/>
                  <a:pt x="9883" y="2882"/>
                  <a:pt x="9883" y="2882"/>
                </a:cubicBezTo>
                <a:cubicBezTo>
                  <a:pt x="9883" y="2887"/>
                  <a:pt x="9877" y="2887"/>
                  <a:pt x="9877" y="2887"/>
                </a:cubicBezTo>
                <a:cubicBezTo>
                  <a:pt x="9871" y="2893"/>
                  <a:pt x="9871" y="2899"/>
                  <a:pt x="9871" y="2899"/>
                </a:cubicBezTo>
                <a:cubicBezTo>
                  <a:pt x="9865" y="2899"/>
                  <a:pt x="9859" y="2899"/>
                  <a:pt x="9859" y="2899"/>
                </a:cubicBezTo>
                <a:cubicBezTo>
                  <a:pt x="9853" y="2899"/>
                  <a:pt x="9847" y="2893"/>
                  <a:pt x="9841" y="2893"/>
                </a:cubicBezTo>
                <a:cubicBezTo>
                  <a:pt x="9818" y="2893"/>
                  <a:pt x="9818" y="2893"/>
                  <a:pt x="9818" y="2893"/>
                </a:cubicBezTo>
                <a:cubicBezTo>
                  <a:pt x="9812" y="2893"/>
                  <a:pt x="9806" y="2899"/>
                  <a:pt x="9795" y="2899"/>
                </a:cubicBezTo>
                <a:cubicBezTo>
                  <a:pt x="9795" y="2911"/>
                  <a:pt x="9800" y="2917"/>
                  <a:pt x="9795" y="2935"/>
                </a:cubicBezTo>
                <a:cubicBezTo>
                  <a:pt x="9771" y="2935"/>
                  <a:pt x="9771" y="2935"/>
                  <a:pt x="9771" y="2935"/>
                </a:cubicBezTo>
                <a:cubicBezTo>
                  <a:pt x="9765" y="2935"/>
                  <a:pt x="9759" y="2935"/>
                  <a:pt x="9753" y="2929"/>
                </a:cubicBezTo>
                <a:cubicBezTo>
                  <a:pt x="9753" y="2929"/>
                  <a:pt x="9747" y="2929"/>
                  <a:pt x="9741" y="2923"/>
                </a:cubicBezTo>
                <a:cubicBezTo>
                  <a:pt x="9741" y="2911"/>
                  <a:pt x="9741" y="2905"/>
                  <a:pt x="9736" y="2893"/>
                </a:cubicBezTo>
                <a:cubicBezTo>
                  <a:pt x="9730" y="2899"/>
                  <a:pt x="9730" y="2899"/>
                  <a:pt x="9730" y="2899"/>
                </a:cubicBezTo>
                <a:cubicBezTo>
                  <a:pt x="9706" y="2899"/>
                  <a:pt x="9706" y="2899"/>
                  <a:pt x="9706" y="2899"/>
                </a:cubicBezTo>
                <a:cubicBezTo>
                  <a:pt x="9706" y="2882"/>
                  <a:pt x="9706" y="2882"/>
                  <a:pt x="9706" y="2882"/>
                </a:cubicBezTo>
                <a:cubicBezTo>
                  <a:pt x="9706" y="2876"/>
                  <a:pt x="9700" y="2876"/>
                  <a:pt x="9700" y="2870"/>
                </a:cubicBezTo>
                <a:cubicBezTo>
                  <a:pt x="9700" y="2864"/>
                  <a:pt x="9706" y="2864"/>
                  <a:pt x="9706" y="2858"/>
                </a:cubicBezTo>
                <a:cubicBezTo>
                  <a:pt x="9753" y="2858"/>
                  <a:pt x="9753" y="2858"/>
                  <a:pt x="9753" y="2858"/>
                </a:cubicBezTo>
                <a:cubicBezTo>
                  <a:pt x="9759" y="2858"/>
                  <a:pt x="9765" y="2864"/>
                  <a:pt x="9777" y="2864"/>
                </a:cubicBezTo>
                <a:cubicBezTo>
                  <a:pt x="9783" y="2864"/>
                  <a:pt x="9783" y="2870"/>
                  <a:pt x="9789" y="2876"/>
                </a:cubicBezTo>
                <a:cubicBezTo>
                  <a:pt x="9795" y="2876"/>
                  <a:pt x="9795" y="2882"/>
                  <a:pt x="9806" y="2882"/>
                </a:cubicBezTo>
                <a:cubicBezTo>
                  <a:pt x="9812" y="2882"/>
                  <a:pt x="9818" y="2876"/>
                  <a:pt x="9824" y="2876"/>
                </a:cubicBezTo>
                <a:cubicBezTo>
                  <a:pt x="9829" y="2870"/>
                  <a:pt x="9829" y="2864"/>
                  <a:pt x="9829" y="2852"/>
                </a:cubicBezTo>
                <a:cubicBezTo>
                  <a:pt x="9829" y="2840"/>
                  <a:pt x="9824" y="2834"/>
                  <a:pt x="9824" y="2822"/>
                </a:cubicBezTo>
                <a:cubicBezTo>
                  <a:pt x="9824" y="2816"/>
                  <a:pt x="9829" y="2816"/>
                  <a:pt x="9829" y="2805"/>
                </a:cubicBezTo>
                <a:cubicBezTo>
                  <a:pt x="9835" y="2799"/>
                  <a:pt x="9841" y="2799"/>
                  <a:pt x="9841" y="2793"/>
                </a:cubicBezTo>
                <a:cubicBezTo>
                  <a:pt x="9841" y="2781"/>
                  <a:pt x="9841" y="2775"/>
                  <a:pt x="9841" y="2769"/>
                </a:cubicBezTo>
                <a:cubicBezTo>
                  <a:pt x="9818" y="2769"/>
                  <a:pt x="9818" y="2769"/>
                  <a:pt x="9818" y="2769"/>
                </a:cubicBezTo>
                <a:cubicBezTo>
                  <a:pt x="9812" y="2769"/>
                  <a:pt x="9812" y="2775"/>
                  <a:pt x="9806" y="2775"/>
                </a:cubicBezTo>
                <a:cubicBezTo>
                  <a:pt x="9800" y="2775"/>
                  <a:pt x="9789" y="2769"/>
                  <a:pt x="9783" y="2775"/>
                </a:cubicBezTo>
                <a:cubicBezTo>
                  <a:pt x="9777" y="2775"/>
                  <a:pt x="9777" y="2775"/>
                  <a:pt x="9771" y="2781"/>
                </a:cubicBezTo>
                <a:cubicBezTo>
                  <a:pt x="9771" y="2781"/>
                  <a:pt x="9771" y="2787"/>
                  <a:pt x="9765" y="2793"/>
                </a:cubicBezTo>
                <a:cubicBezTo>
                  <a:pt x="9765" y="2793"/>
                  <a:pt x="9759" y="2805"/>
                  <a:pt x="9753" y="2805"/>
                </a:cubicBezTo>
                <a:cubicBezTo>
                  <a:pt x="9747" y="2805"/>
                  <a:pt x="9747" y="2805"/>
                  <a:pt x="9747" y="2805"/>
                </a:cubicBezTo>
                <a:cubicBezTo>
                  <a:pt x="9747" y="2805"/>
                  <a:pt x="9741" y="2799"/>
                  <a:pt x="9736" y="2799"/>
                </a:cubicBezTo>
                <a:cubicBezTo>
                  <a:pt x="9741" y="2787"/>
                  <a:pt x="9736" y="2781"/>
                  <a:pt x="9741" y="2775"/>
                </a:cubicBezTo>
                <a:cubicBezTo>
                  <a:pt x="9741" y="2769"/>
                  <a:pt x="9753" y="2769"/>
                  <a:pt x="9753" y="2763"/>
                </a:cubicBezTo>
                <a:cubicBezTo>
                  <a:pt x="9753" y="2763"/>
                  <a:pt x="9753" y="2757"/>
                  <a:pt x="9753" y="2751"/>
                </a:cubicBezTo>
                <a:cubicBezTo>
                  <a:pt x="9753" y="2733"/>
                  <a:pt x="9753" y="2733"/>
                  <a:pt x="9753" y="2733"/>
                </a:cubicBezTo>
                <a:cubicBezTo>
                  <a:pt x="9747" y="2739"/>
                  <a:pt x="9741" y="2739"/>
                  <a:pt x="9730" y="2739"/>
                </a:cubicBezTo>
                <a:cubicBezTo>
                  <a:pt x="9730" y="2739"/>
                  <a:pt x="9724" y="2739"/>
                  <a:pt x="9724" y="2733"/>
                </a:cubicBezTo>
                <a:cubicBezTo>
                  <a:pt x="9724" y="2727"/>
                  <a:pt x="9724" y="2727"/>
                  <a:pt x="9724" y="2721"/>
                </a:cubicBezTo>
                <a:cubicBezTo>
                  <a:pt x="9730" y="2716"/>
                  <a:pt x="9736" y="2710"/>
                  <a:pt x="9736" y="2698"/>
                </a:cubicBezTo>
                <a:cubicBezTo>
                  <a:pt x="9741" y="2698"/>
                  <a:pt x="9736" y="2692"/>
                  <a:pt x="9736" y="2686"/>
                </a:cubicBezTo>
                <a:cubicBezTo>
                  <a:pt x="9736" y="2686"/>
                  <a:pt x="9741" y="2680"/>
                  <a:pt x="9736" y="2674"/>
                </a:cubicBezTo>
                <a:cubicBezTo>
                  <a:pt x="9736" y="2668"/>
                  <a:pt x="9730" y="2668"/>
                  <a:pt x="9730" y="2662"/>
                </a:cubicBezTo>
                <a:cubicBezTo>
                  <a:pt x="9730" y="2662"/>
                  <a:pt x="9730" y="2656"/>
                  <a:pt x="9724" y="2650"/>
                </a:cubicBezTo>
                <a:cubicBezTo>
                  <a:pt x="9718" y="2650"/>
                  <a:pt x="9724" y="2644"/>
                  <a:pt x="9718" y="2644"/>
                </a:cubicBezTo>
                <a:cubicBezTo>
                  <a:pt x="9712" y="2644"/>
                  <a:pt x="9706" y="2644"/>
                  <a:pt x="9706" y="2644"/>
                </a:cubicBezTo>
                <a:cubicBezTo>
                  <a:pt x="9700" y="2644"/>
                  <a:pt x="9694" y="2650"/>
                  <a:pt x="9688" y="2650"/>
                </a:cubicBezTo>
                <a:cubicBezTo>
                  <a:pt x="9688" y="2662"/>
                  <a:pt x="9688" y="2668"/>
                  <a:pt x="9682" y="2674"/>
                </a:cubicBezTo>
                <a:cubicBezTo>
                  <a:pt x="9676" y="2686"/>
                  <a:pt x="9676" y="2692"/>
                  <a:pt x="9664" y="2698"/>
                </a:cubicBezTo>
                <a:cubicBezTo>
                  <a:pt x="9658" y="2698"/>
                  <a:pt x="9658" y="2698"/>
                  <a:pt x="9653" y="2698"/>
                </a:cubicBezTo>
                <a:cubicBezTo>
                  <a:pt x="9647" y="2698"/>
                  <a:pt x="9641" y="2698"/>
                  <a:pt x="9641" y="2698"/>
                </a:cubicBezTo>
                <a:cubicBezTo>
                  <a:pt x="9635" y="2698"/>
                  <a:pt x="9629" y="2704"/>
                  <a:pt x="9629" y="2710"/>
                </a:cubicBezTo>
                <a:cubicBezTo>
                  <a:pt x="9629" y="2716"/>
                  <a:pt x="9635" y="2721"/>
                  <a:pt x="9635" y="2727"/>
                </a:cubicBezTo>
                <a:cubicBezTo>
                  <a:pt x="9635" y="2733"/>
                  <a:pt x="9635" y="2733"/>
                  <a:pt x="9635" y="2733"/>
                </a:cubicBezTo>
                <a:cubicBezTo>
                  <a:pt x="9635" y="2739"/>
                  <a:pt x="9635" y="2745"/>
                  <a:pt x="9629" y="2745"/>
                </a:cubicBezTo>
                <a:cubicBezTo>
                  <a:pt x="9629" y="2745"/>
                  <a:pt x="9623" y="2745"/>
                  <a:pt x="9617" y="2745"/>
                </a:cubicBezTo>
                <a:cubicBezTo>
                  <a:pt x="9617" y="2751"/>
                  <a:pt x="9611" y="2751"/>
                  <a:pt x="9605" y="2751"/>
                </a:cubicBezTo>
                <a:cubicBezTo>
                  <a:pt x="9593" y="2757"/>
                  <a:pt x="9587" y="2763"/>
                  <a:pt x="9587" y="2775"/>
                </a:cubicBezTo>
                <a:cubicBezTo>
                  <a:pt x="9587" y="2787"/>
                  <a:pt x="9593" y="2793"/>
                  <a:pt x="9599" y="2805"/>
                </a:cubicBezTo>
                <a:cubicBezTo>
                  <a:pt x="9599" y="2810"/>
                  <a:pt x="9605" y="2810"/>
                  <a:pt x="9605" y="2816"/>
                </a:cubicBezTo>
                <a:cubicBezTo>
                  <a:pt x="9611" y="2816"/>
                  <a:pt x="9617" y="2816"/>
                  <a:pt x="9617" y="2816"/>
                </a:cubicBezTo>
                <a:cubicBezTo>
                  <a:pt x="9623" y="2822"/>
                  <a:pt x="9623" y="2822"/>
                  <a:pt x="9629" y="2828"/>
                </a:cubicBezTo>
                <a:cubicBezTo>
                  <a:pt x="9629" y="2828"/>
                  <a:pt x="9629" y="2834"/>
                  <a:pt x="9629" y="2840"/>
                </a:cubicBezTo>
                <a:cubicBezTo>
                  <a:pt x="9629" y="2840"/>
                  <a:pt x="9617" y="2846"/>
                  <a:pt x="9617" y="2852"/>
                </a:cubicBezTo>
                <a:cubicBezTo>
                  <a:pt x="9617" y="2858"/>
                  <a:pt x="9623" y="2858"/>
                  <a:pt x="9623" y="2864"/>
                </a:cubicBezTo>
                <a:cubicBezTo>
                  <a:pt x="9623" y="2876"/>
                  <a:pt x="9623" y="2876"/>
                  <a:pt x="9623" y="2876"/>
                </a:cubicBezTo>
                <a:cubicBezTo>
                  <a:pt x="9623" y="2882"/>
                  <a:pt x="9617" y="2882"/>
                  <a:pt x="9617" y="2893"/>
                </a:cubicBezTo>
                <a:cubicBezTo>
                  <a:pt x="9617" y="2893"/>
                  <a:pt x="9617" y="2893"/>
                  <a:pt x="9617" y="2899"/>
                </a:cubicBezTo>
                <a:cubicBezTo>
                  <a:pt x="9617" y="2905"/>
                  <a:pt x="9617" y="2905"/>
                  <a:pt x="9623" y="2911"/>
                </a:cubicBezTo>
                <a:cubicBezTo>
                  <a:pt x="9623" y="2917"/>
                  <a:pt x="9629" y="2917"/>
                  <a:pt x="9629" y="2923"/>
                </a:cubicBezTo>
                <a:cubicBezTo>
                  <a:pt x="9635" y="2929"/>
                  <a:pt x="9641" y="2935"/>
                  <a:pt x="9641" y="2947"/>
                </a:cubicBezTo>
                <a:cubicBezTo>
                  <a:pt x="9641" y="2965"/>
                  <a:pt x="9641" y="2965"/>
                  <a:pt x="9641" y="2965"/>
                </a:cubicBezTo>
                <a:cubicBezTo>
                  <a:pt x="9623" y="2965"/>
                  <a:pt x="9623" y="2965"/>
                  <a:pt x="9623" y="2965"/>
                </a:cubicBezTo>
                <a:cubicBezTo>
                  <a:pt x="9617" y="2965"/>
                  <a:pt x="9611" y="2971"/>
                  <a:pt x="9605" y="2971"/>
                </a:cubicBezTo>
                <a:cubicBezTo>
                  <a:pt x="9593" y="2971"/>
                  <a:pt x="9587" y="2971"/>
                  <a:pt x="9575" y="2971"/>
                </a:cubicBezTo>
                <a:cubicBezTo>
                  <a:pt x="9564" y="2971"/>
                  <a:pt x="9564" y="2971"/>
                  <a:pt x="9564" y="2971"/>
                </a:cubicBezTo>
                <a:cubicBezTo>
                  <a:pt x="9558" y="2971"/>
                  <a:pt x="9552" y="2971"/>
                  <a:pt x="9546" y="2971"/>
                </a:cubicBezTo>
                <a:cubicBezTo>
                  <a:pt x="9534" y="2971"/>
                  <a:pt x="9528" y="2971"/>
                  <a:pt x="9516" y="2971"/>
                </a:cubicBezTo>
                <a:cubicBezTo>
                  <a:pt x="9504" y="2971"/>
                  <a:pt x="9498" y="2971"/>
                  <a:pt x="9492" y="2971"/>
                </a:cubicBezTo>
                <a:cubicBezTo>
                  <a:pt x="9487" y="2976"/>
                  <a:pt x="9492" y="2982"/>
                  <a:pt x="9487" y="2982"/>
                </a:cubicBezTo>
                <a:cubicBezTo>
                  <a:pt x="9481" y="2988"/>
                  <a:pt x="9481" y="2988"/>
                  <a:pt x="9475" y="2988"/>
                </a:cubicBezTo>
                <a:cubicBezTo>
                  <a:pt x="9469" y="2994"/>
                  <a:pt x="9457" y="2988"/>
                  <a:pt x="9451" y="2994"/>
                </a:cubicBezTo>
                <a:cubicBezTo>
                  <a:pt x="9445" y="3000"/>
                  <a:pt x="9451" y="3006"/>
                  <a:pt x="9445" y="3006"/>
                </a:cubicBezTo>
                <a:cubicBezTo>
                  <a:pt x="9445" y="3012"/>
                  <a:pt x="9445" y="3012"/>
                  <a:pt x="9439" y="3018"/>
                </a:cubicBezTo>
                <a:cubicBezTo>
                  <a:pt x="9433" y="3030"/>
                  <a:pt x="9427" y="3036"/>
                  <a:pt x="9415" y="3036"/>
                </a:cubicBezTo>
                <a:cubicBezTo>
                  <a:pt x="9409" y="3036"/>
                  <a:pt x="9409" y="3030"/>
                  <a:pt x="9403" y="3030"/>
                </a:cubicBezTo>
                <a:cubicBezTo>
                  <a:pt x="9392" y="3030"/>
                  <a:pt x="9392" y="3030"/>
                  <a:pt x="9392" y="3030"/>
                </a:cubicBezTo>
                <a:cubicBezTo>
                  <a:pt x="9380" y="3030"/>
                  <a:pt x="9380" y="3030"/>
                  <a:pt x="9380" y="3030"/>
                </a:cubicBezTo>
                <a:cubicBezTo>
                  <a:pt x="9380" y="3030"/>
                  <a:pt x="9374" y="3036"/>
                  <a:pt x="9368" y="3036"/>
                </a:cubicBezTo>
                <a:cubicBezTo>
                  <a:pt x="9368" y="3036"/>
                  <a:pt x="9362" y="3030"/>
                  <a:pt x="9356" y="3030"/>
                </a:cubicBezTo>
                <a:cubicBezTo>
                  <a:pt x="9356" y="3054"/>
                  <a:pt x="9356" y="3054"/>
                  <a:pt x="9356" y="3054"/>
                </a:cubicBezTo>
                <a:cubicBezTo>
                  <a:pt x="9380" y="3065"/>
                  <a:pt x="9380" y="3065"/>
                  <a:pt x="9380" y="3065"/>
                </a:cubicBezTo>
                <a:cubicBezTo>
                  <a:pt x="9380" y="3101"/>
                  <a:pt x="9380" y="3101"/>
                  <a:pt x="9380" y="3101"/>
                </a:cubicBezTo>
                <a:cubicBezTo>
                  <a:pt x="9374" y="3101"/>
                  <a:pt x="9368" y="3101"/>
                  <a:pt x="9362" y="3101"/>
                </a:cubicBezTo>
                <a:cubicBezTo>
                  <a:pt x="9362" y="3101"/>
                  <a:pt x="9356" y="3107"/>
                  <a:pt x="9350" y="3107"/>
                </a:cubicBezTo>
                <a:cubicBezTo>
                  <a:pt x="9350" y="3107"/>
                  <a:pt x="9344" y="3107"/>
                  <a:pt x="9344" y="3113"/>
                </a:cubicBezTo>
                <a:cubicBezTo>
                  <a:pt x="9338" y="3113"/>
                  <a:pt x="9332" y="3119"/>
                  <a:pt x="9332" y="3119"/>
                </a:cubicBezTo>
                <a:cubicBezTo>
                  <a:pt x="9321" y="3125"/>
                  <a:pt x="9315" y="3131"/>
                  <a:pt x="9309" y="3137"/>
                </a:cubicBezTo>
                <a:cubicBezTo>
                  <a:pt x="9303" y="3137"/>
                  <a:pt x="9303" y="3142"/>
                  <a:pt x="9297" y="3148"/>
                </a:cubicBezTo>
                <a:cubicBezTo>
                  <a:pt x="9291" y="3148"/>
                  <a:pt x="9291" y="3154"/>
                  <a:pt x="9285" y="3154"/>
                </a:cubicBezTo>
                <a:cubicBezTo>
                  <a:pt x="9273" y="3154"/>
                  <a:pt x="9273" y="3154"/>
                  <a:pt x="9273" y="3154"/>
                </a:cubicBezTo>
                <a:cubicBezTo>
                  <a:pt x="9261" y="3154"/>
                  <a:pt x="9249" y="3154"/>
                  <a:pt x="9237" y="3154"/>
                </a:cubicBezTo>
                <a:cubicBezTo>
                  <a:pt x="9237" y="3225"/>
                  <a:pt x="9237" y="3225"/>
                  <a:pt x="9237" y="3225"/>
                </a:cubicBezTo>
                <a:cubicBezTo>
                  <a:pt x="9220" y="3225"/>
                  <a:pt x="9208" y="3225"/>
                  <a:pt x="9190" y="3225"/>
                </a:cubicBezTo>
                <a:lnTo>
                  <a:pt x="9184" y="3231"/>
                </a:lnTo>
                <a:cubicBezTo>
                  <a:pt x="9178" y="3231"/>
                  <a:pt x="9172" y="3231"/>
                  <a:pt x="9172" y="3231"/>
                </a:cubicBezTo>
                <a:cubicBezTo>
                  <a:pt x="9172" y="3267"/>
                  <a:pt x="9172" y="3267"/>
                  <a:pt x="9172" y="3267"/>
                </a:cubicBezTo>
                <a:cubicBezTo>
                  <a:pt x="9131" y="3267"/>
                  <a:pt x="9131" y="3267"/>
                  <a:pt x="9131" y="3267"/>
                </a:cubicBezTo>
                <a:cubicBezTo>
                  <a:pt x="9125" y="3267"/>
                  <a:pt x="9119" y="3261"/>
                  <a:pt x="9113" y="3261"/>
                </a:cubicBezTo>
                <a:cubicBezTo>
                  <a:pt x="9107" y="3261"/>
                  <a:pt x="9101" y="3261"/>
                  <a:pt x="9095" y="3261"/>
                </a:cubicBezTo>
                <a:cubicBezTo>
                  <a:pt x="9089" y="3261"/>
                  <a:pt x="9083" y="3261"/>
                  <a:pt x="9077" y="3261"/>
                </a:cubicBezTo>
                <a:cubicBezTo>
                  <a:pt x="9077" y="3255"/>
                  <a:pt x="9083" y="3249"/>
                  <a:pt x="9077" y="3249"/>
                </a:cubicBezTo>
                <a:cubicBezTo>
                  <a:pt x="9077" y="3243"/>
                  <a:pt x="9071" y="3237"/>
                  <a:pt x="9066" y="3237"/>
                </a:cubicBezTo>
                <a:cubicBezTo>
                  <a:pt x="9060" y="3237"/>
                  <a:pt x="9054" y="3237"/>
                  <a:pt x="9048" y="3237"/>
                </a:cubicBezTo>
                <a:cubicBezTo>
                  <a:pt x="9048" y="3273"/>
                  <a:pt x="9048" y="3273"/>
                  <a:pt x="9048" y="3273"/>
                </a:cubicBezTo>
                <a:cubicBezTo>
                  <a:pt x="9054" y="3279"/>
                  <a:pt x="9060" y="3279"/>
                  <a:pt x="9071" y="3279"/>
                </a:cubicBezTo>
                <a:cubicBezTo>
                  <a:pt x="9060" y="3303"/>
                  <a:pt x="9060" y="3303"/>
                  <a:pt x="9060" y="3303"/>
                </a:cubicBezTo>
                <a:cubicBezTo>
                  <a:pt x="9066" y="3314"/>
                  <a:pt x="9066" y="3314"/>
                  <a:pt x="9066" y="3314"/>
                </a:cubicBezTo>
                <a:cubicBezTo>
                  <a:pt x="9066" y="3332"/>
                  <a:pt x="9066" y="3332"/>
                  <a:pt x="9066" y="3332"/>
                </a:cubicBezTo>
                <a:cubicBezTo>
                  <a:pt x="9048" y="3332"/>
                  <a:pt x="9042" y="3332"/>
                  <a:pt x="9030" y="3332"/>
                </a:cubicBezTo>
                <a:cubicBezTo>
                  <a:pt x="9024" y="3332"/>
                  <a:pt x="9018" y="3326"/>
                  <a:pt x="9018" y="3326"/>
                </a:cubicBezTo>
                <a:cubicBezTo>
                  <a:pt x="9012" y="3326"/>
                  <a:pt x="9006" y="3326"/>
                  <a:pt x="9006" y="3326"/>
                </a:cubicBezTo>
                <a:cubicBezTo>
                  <a:pt x="9000" y="3326"/>
                  <a:pt x="9000" y="3326"/>
                  <a:pt x="8994" y="3326"/>
                </a:cubicBezTo>
                <a:cubicBezTo>
                  <a:pt x="8989" y="3326"/>
                  <a:pt x="8982" y="3326"/>
                  <a:pt x="8977" y="3326"/>
                </a:cubicBezTo>
                <a:cubicBezTo>
                  <a:pt x="8977" y="3326"/>
                  <a:pt x="8971" y="3320"/>
                  <a:pt x="8965" y="3320"/>
                </a:cubicBezTo>
                <a:cubicBezTo>
                  <a:pt x="8965" y="3314"/>
                  <a:pt x="8965" y="3309"/>
                  <a:pt x="8959" y="3309"/>
                </a:cubicBezTo>
                <a:cubicBezTo>
                  <a:pt x="8953" y="3309"/>
                  <a:pt x="8947" y="3314"/>
                  <a:pt x="8941" y="3314"/>
                </a:cubicBezTo>
                <a:cubicBezTo>
                  <a:pt x="8935" y="3314"/>
                  <a:pt x="8929" y="3314"/>
                  <a:pt x="8929" y="3314"/>
                </a:cubicBezTo>
                <a:cubicBezTo>
                  <a:pt x="8917" y="3314"/>
                  <a:pt x="8911" y="3320"/>
                  <a:pt x="8905" y="3326"/>
                </a:cubicBezTo>
                <a:cubicBezTo>
                  <a:pt x="8900" y="3326"/>
                  <a:pt x="8894" y="3326"/>
                  <a:pt x="8894" y="3332"/>
                </a:cubicBezTo>
                <a:cubicBezTo>
                  <a:pt x="8894" y="3338"/>
                  <a:pt x="8888" y="3338"/>
                  <a:pt x="8888" y="3344"/>
                </a:cubicBezTo>
                <a:cubicBezTo>
                  <a:pt x="8888" y="3350"/>
                  <a:pt x="8894" y="3350"/>
                  <a:pt x="8894" y="3356"/>
                </a:cubicBezTo>
                <a:cubicBezTo>
                  <a:pt x="8900" y="3356"/>
                  <a:pt x="8905" y="3356"/>
                  <a:pt x="8905" y="3356"/>
                </a:cubicBezTo>
                <a:cubicBezTo>
                  <a:pt x="8911" y="3356"/>
                  <a:pt x="8911" y="3362"/>
                  <a:pt x="8917" y="3368"/>
                </a:cubicBezTo>
                <a:cubicBezTo>
                  <a:pt x="8917" y="3368"/>
                  <a:pt x="8923" y="3368"/>
                  <a:pt x="8929" y="3374"/>
                </a:cubicBezTo>
                <a:cubicBezTo>
                  <a:pt x="8929" y="3374"/>
                  <a:pt x="8935" y="3380"/>
                  <a:pt x="8941" y="3380"/>
                </a:cubicBezTo>
                <a:cubicBezTo>
                  <a:pt x="8947" y="3380"/>
                  <a:pt x="8953" y="3380"/>
                  <a:pt x="8965" y="3380"/>
                </a:cubicBezTo>
                <a:cubicBezTo>
                  <a:pt x="8977" y="3380"/>
                  <a:pt x="8977" y="3380"/>
                  <a:pt x="8977" y="3380"/>
                </a:cubicBezTo>
                <a:cubicBezTo>
                  <a:pt x="8982" y="3380"/>
                  <a:pt x="8982" y="3386"/>
                  <a:pt x="8989" y="3386"/>
                </a:cubicBezTo>
                <a:cubicBezTo>
                  <a:pt x="8994" y="3391"/>
                  <a:pt x="8994" y="3391"/>
                  <a:pt x="9000" y="3397"/>
                </a:cubicBezTo>
                <a:cubicBezTo>
                  <a:pt x="9000" y="3397"/>
                  <a:pt x="9006" y="3397"/>
                  <a:pt x="9012" y="3403"/>
                </a:cubicBezTo>
                <a:cubicBezTo>
                  <a:pt x="9012" y="3403"/>
                  <a:pt x="9018" y="3409"/>
                  <a:pt x="9018" y="3415"/>
                </a:cubicBezTo>
                <a:cubicBezTo>
                  <a:pt x="9024" y="3421"/>
                  <a:pt x="9036" y="3427"/>
                  <a:pt x="9042" y="3433"/>
                </a:cubicBezTo>
                <a:cubicBezTo>
                  <a:pt x="9042" y="3492"/>
                  <a:pt x="9042" y="3492"/>
                  <a:pt x="9042" y="3492"/>
                </a:cubicBezTo>
                <a:cubicBezTo>
                  <a:pt x="9048" y="3498"/>
                  <a:pt x="9048" y="3498"/>
                  <a:pt x="9048" y="3504"/>
                </a:cubicBezTo>
                <a:cubicBezTo>
                  <a:pt x="9054" y="3504"/>
                  <a:pt x="9060" y="3510"/>
                  <a:pt x="9060" y="3510"/>
                </a:cubicBezTo>
                <a:cubicBezTo>
                  <a:pt x="9071" y="3516"/>
                  <a:pt x="9077" y="3516"/>
                  <a:pt x="9083" y="3522"/>
                </a:cubicBezTo>
                <a:cubicBezTo>
                  <a:pt x="9089" y="3522"/>
                  <a:pt x="9095" y="3534"/>
                  <a:pt x="9095" y="3540"/>
                </a:cubicBezTo>
                <a:cubicBezTo>
                  <a:pt x="9095" y="3546"/>
                  <a:pt x="9089" y="3552"/>
                  <a:pt x="9089" y="3557"/>
                </a:cubicBezTo>
                <a:cubicBezTo>
                  <a:pt x="9089" y="3563"/>
                  <a:pt x="9083" y="3569"/>
                  <a:pt x="9083" y="3575"/>
                </a:cubicBezTo>
                <a:cubicBezTo>
                  <a:pt x="9083" y="3593"/>
                  <a:pt x="9089" y="3599"/>
                  <a:pt x="9095" y="3617"/>
                </a:cubicBezTo>
                <a:cubicBezTo>
                  <a:pt x="9095" y="3623"/>
                  <a:pt x="9095" y="3629"/>
                  <a:pt x="9095" y="3635"/>
                </a:cubicBezTo>
                <a:cubicBezTo>
                  <a:pt x="9095" y="3641"/>
                  <a:pt x="9095" y="3646"/>
                  <a:pt x="9095" y="3652"/>
                </a:cubicBezTo>
                <a:cubicBezTo>
                  <a:pt x="9089" y="3664"/>
                  <a:pt x="9071" y="3664"/>
                  <a:pt x="9060" y="3676"/>
                </a:cubicBezTo>
                <a:cubicBezTo>
                  <a:pt x="9060" y="3676"/>
                  <a:pt x="9060" y="3682"/>
                  <a:pt x="9060" y="3688"/>
                </a:cubicBezTo>
                <a:cubicBezTo>
                  <a:pt x="9054" y="3688"/>
                  <a:pt x="9054" y="3688"/>
                  <a:pt x="9048" y="3694"/>
                </a:cubicBezTo>
                <a:cubicBezTo>
                  <a:pt x="9036" y="3700"/>
                  <a:pt x="9030" y="3706"/>
                  <a:pt x="9012" y="3706"/>
                </a:cubicBezTo>
                <a:cubicBezTo>
                  <a:pt x="9000" y="3706"/>
                  <a:pt x="9000" y="3706"/>
                  <a:pt x="9000" y="3706"/>
                </a:cubicBezTo>
                <a:cubicBezTo>
                  <a:pt x="8994" y="3706"/>
                  <a:pt x="8994" y="3700"/>
                  <a:pt x="8989" y="3700"/>
                </a:cubicBezTo>
                <a:cubicBezTo>
                  <a:pt x="8982" y="3700"/>
                  <a:pt x="8977" y="3694"/>
                  <a:pt x="8965" y="3694"/>
                </a:cubicBezTo>
                <a:lnTo>
                  <a:pt x="8959" y="3694"/>
                </a:lnTo>
                <a:cubicBezTo>
                  <a:pt x="8947" y="3694"/>
                  <a:pt x="8941" y="3694"/>
                  <a:pt x="8929" y="3694"/>
                </a:cubicBezTo>
                <a:cubicBezTo>
                  <a:pt x="8923" y="3694"/>
                  <a:pt x="8923" y="3688"/>
                  <a:pt x="8917" y="3682"/>
                </a:cubicBezTo>
                <a:cubicBezTo>
                  <a:pt x="8911" y="3682"/>
                  <a:pt x="8911" y="3676"/>
                  <a:pt x="8905" y="3670"/>
                </a:cubicBezTo>
                <a:cubicBezTo>
                  <a:pt x="8900" y="3670"/>
                  <a:pt x="8900" y="3670"/>
                  <a:pt x="8894" y="3670"/>
                </a:cubicBezTo>
                <a:cubicBezTo>
                  <a:pt x="8793" y="3670"/>
                  <a:pt x="8793" y="3670"/>
                  <a:pt x="8793" y="3670"/>
                </a:cubicBezTo>
                <a:cubicBezTo>
                  <a:pt x="8781" y="3670"/>
                  <a:pt x="8775" y="3664"/>
                  <a:pt x="8763" y="3664"/>
                </a:cubicBezTo>
                <a:cubicBezTo>
                  <a:pt x="8757" y="3664"/>
                  <a:pt x="8751" y="3670"/>
                  <a:pt x="8745" y="3664"/>
                </a:cubicBezTo>
                <a:cubicBezTo>
                  <a:pt x="8739" y="3664"/>
                  <a:pt x="8739" y="3652"/>
                  <a:pt x="8734" y="3652"/>
                </a:cubicBezTo>
                <a:cubicBezTo>
                  <a:pt x="8727" y="3652"/>
                  <a:pt x="8727" y="3652"/>
                  <a:pt x="8727" y="3652"/>
                </a:cubicBezTo>
                <a:cubicBezTo>
                  <a:pt x="8722" y="3658"/>
                  <a:pt x="8716" y="3658"/>
                  <a:pt x="8716" y="3658"/>
                </a:cubicBezTo>
                <a:cubicBezTo>
                  <a:pt x="8710" y="3664"/>
                  <a:pt x="8716" y="3670"/>
                  <a:pt x="8716" y="3670"/>
                </a:cubicBezTo>
                <a:cubicBezTo>
                  <a:pt x="8710" y="3676"/>
                  <a:pt x="8710" y="3682"/>
                  <a:pt x="8710" y="3682"/>
                </a:cubicBezTo>
                <a:cubicBezTo>
                  <a:pt x="8650" y="3682"/>
                  <a:pt x="8650" y="3682"/>
                  <a:pt x="8650" y="3682"/>
                </a:cubicBezTo>
                <a:cubicBezTo>
                  <a:pt x="8645" y="3694"/>
                  <a:pt x="8645" y="3694"/>
                  <a:pt x="8645" y="3694"/>
                </a:cubicBezTo>
                <a:cubicBezTo>
                  <a:pt x="8650" y="3700"/>
                  <a:pt x="8650" y="3706"/>
                  <a:pt x="8650" y="3706"/>
                </a:cubicBezTo>
                <a:cubicBezTo>
                  <a:pt x="8657" y="3712"/>
                  <a:pt x="8662" y="3712"/>
                  <a:pt x="8662" y="3718"/>
                </a:cubicBezTo>
                <a:cubicBezTo>
                  <a:pt x="8668" y="3718"/>
                  <a:pt x="8668" y="3723"/>
                  <a:pt x="8668" y="3730"/>
                </a:cubicBezTo>
                <a:cubicBezTo>
                  <a:pt x="8668" y="3741"/>
                  <a:pt x="8668" y="3741"/>
                  <a:pt x="8662" y="3747"/>
                </a:cubicBezTo>
                <a:cubicBezTo>
                  <a:pt x="8662" y="3759"/>
                  <a:pt x="8657" y="3765"/>
                  <a:pt x="8657" y="3777"/>
                </a:cubicBezTo>
                <a:cubicBezTo>
                  <a:pt x="8657" y="3783"/>
                  <a:pt x="8657" y="3789"/>
                  <a:pt x="8657" y="3801"/>
                </a:cubicBezTo>
                <a:cubicBezTo>
                  <a:pt x="8662" y="3801"/>
                  <a:pt x="8662" y="3807"/>
                  <a:pt x="8662" y="3807"/>
                </a:cubicBezTo>
                <a:cubicBezTo>
                  <a:pt x="8668" y="3812"/>
                  <a:pt x="8674" y="3818"/>
                  <a:pt x="8674" y="3824"/>
                </a:cubicBezTo>
                <a:cubicBezTo>
                  <a:pt x="8674" y="3889"/>
                  <a:pt x="8674" y="3889"/>
                  <a:pt x="8674" y="3889"/>
                </a:cubicBezTo>
                <a:cubicBezTo>
                  <a:pt x="8674" y="3895"/>
                  <a:pt x="8674" y="3895"/>
                  <a:pt x="8668" y="3901"/>
                </a:cubicBezTo>
                <a:cubicBezTo>
                  <a:pt x="8668" y="3907"/>
                  <a:pt x="8662" y="3907"/>
                  <a:pt x="8657" y="3907"/>
                </a:cubicBezTo>
                <a:cubicBezTo>
                  <a:pt x="8657" y="3913"/>
                  <a:pt x="8657" y="3919"/>
                  <a:pt x="8650" y="3919"/>
                </a:cubicBezTo>
                <a:cubicBezTo>
                  <a:pt x="8645" y="3931"/>
                  <a:pt x="8639" y="3943"/>
                  <a:pt x="8639" y="3955"/>
                </a:cubicBezTo>
                <a:cubicBezTo>
                  <a:pt x="8639" y="3961"/>
                  <a:pt x="8639" y="3961"/>
                  <a:pt x="8639" y="3967"/>
                </a:cubicBezTo>
                <a:cubicBezTo>
                  <a:pt x="8639" y="3973"/>
                  <a:pt x="8645" y="3973"/>
                  <a:pt x="8650" y="3978"/>
                </a:cubicBezTo>
                <a:cubicBezTo>
                  <a:pt x="8650" y="3990"/>
                  <a:pt x="8650" y="3990"/>
                  <a:pt x="8650" y="3990"/>
                </a:cubicBezTo>
                <a:cubicBezTo>
                  <a:pt x="8657" y="3996"/>
                  <a:pt x="8662" y="3996"/>
                  <a:pt x="8662" y="4002"/>
                </a:cubicBezTo>
                <a:cubicBezTo>
                  <a:pt x="8662" y="4014"/>
                  <a:pt x="8662" y="4014"/>
                  <a:pt x="8662" y="4014"/>
                </a:cubicBezTo>
                <a:cubicBezTo>
                  <a:pt x="8662" y="4026"/>
                  <a:pt x="8662" y="4026"/>
                  <a:pt x="8662" y="4026"/>
                </a:cubicBezTo>
                <a:cubicBezTo>
                  <a:pt x="8662" y="4032"/>
                  <a:pt x="8657" y="4032"/>
                  <a:pt x="8650" y="4038"/>
                </a:cubicBezTo>
                <a:cubicBezTo>
                  <a:pt x="8650" y="4044"/>
                  <a:pt x="8650" y="4050"/>
                  <a:pt x="8650" y="4055"/>
                </a:cubicBezTo>
                <a:cubicBezTo>
                  <a:pt x="8650" y="4067"/>
                  <a:pt x="8650" y="4073"/>
                  <a:pt x="8650" y="4085"/>
                </a:cubicBezTo>
                <a:cubicBezTo>
                  <a:pt x="8686" y="4085"/>
                  <a:pt x="8686" y="4085"/>
                  <a:pt x="8686" y="4085"/>
                </a:cubicBezTo>
                <a:cubicBezTo>
                  <a:pt x="8698" y="4085"/>
                  <a:pt x="8704" y="4079"/>
                  <a:pt x="8716" y="4079"/>
                </a:cubicBezTo>
                <a:cubicBezTo>
                  <a:pt x="8716" y="4079"/>
                  <a:pt x="8722" y="4079"/>
                  <a:pt x="8727" y="4085"/>
                </a:cubicBezTo>
                <a:cubicBezTo>
                  <a:pt x="8727" y="4085"/>
                  <a:pt x="8727" y="4091"/>
                  <a:pt x="8734" y="4097"/>
                </a:cubicBezTo>
                <a:cubicBezTo>
                  <a:pt x="8739" y="4097"/>
                  <a:pt x="8745" y="4097"/>
                  <a:pt x="8751" y="4097"/>
                </a:cubicBezTo>
                <a:cubicBezTo>
                  <a:pt x="8763" y="4097"/>
                  <a:pt x="8769" y="4091"/>
                  <a:pt x="8781" y="4091"/>
                </a:cubicBezTo>
                <a:cubicBezTo>
                  <a:pt x="8787" y="4091"/>
                  <a:pt x="8787" y="4097"/>
                  <a:pt x="8793" y="4097"/>
                </a:cubicBezTo>
                <a:cubicBezTo>
                  <a:pt x="8793" y="4097"/>
                  <a:pt x="8799" y="4103"/>
                  <a:pt x="8805" y="4103"/>
                </a:cubicBezTo>
                <a:cubicBezTo>
                  <a:pt x="8805" y="4103"/>
                  <a:pt x="8811" y="4103"/>
                  <a:pt x="8811" y="4109"/>
                </a:cubicBezTo>
                <a:cubicBezTo>
                  <a:pt x="8823" y="4109"/>
                  <a:pt x="8823" y="4109"/>
                  <a:pt x="8823" y="4109"/>
                </a:cubicBezTo>
                <a:cubicBezTo>
                  <a:pt x="8828" y="4115"/>
                  <a:pt x="8828" y="4121"/>
                  <a:pt x="8834" y="4121"/>
                </a:cubicBezTo>
                <a:cubicBezTo>
                  <a:pt x="8834" y="4127"/>
                  <a:pt x="8840" y="4133"/>
                  <a:pt x="8840" y="4133"/>
                </a:cubicBezTo>
                <a:cubicBezTo>
                  <a:pt x="8846" y="4139"/>
                  <a:pt x="8840" y="4144"/>
                  <a:pt x="8846" y="4144"/>
                </a:cubicBezTo>
                <a:cubicBezTo>
                  <a:pt x="8846" y="4150"/>
                  <a:pt x="8852" y="4150"/>
                  <a:pt x="8858" y="4156"/>
                </a:cubicBezTo>
                <a:cubicBezTo>
                  <a:pt x="8864" y="4139"/>
                  <a:pt x="8864" y="4139"/>
                  <a:pt x="8864" y="4139"/>
                </a:cubicBezTo>
                <a:cubicBezTo>
                  <a:pt x="8852" y="4139"/>
                  <a:pt x="8852" y="4139"/>
                  <a:pt x="8852" y="4139"/>
                </a:cubicBezTo>
                <a:cubicBezTo>
                  <a:pt x="8852" y="4139"/>
                  <a:pt x="8858" y="4133"/>
                  <a:pt x="8864" y="4133"/>
                </a:cubicBezTo>
                <a:cubicBezTo>
                  <a:pt x="8870" y="4133"/>
                  <a:pt x="8876" y="4133"/>
                  <a:pt x="8888" y="4133"/>
                </a:cubicBezTo>
                <a:cubicBezTo>
                  <a:pt x="8894" y="4133"/>
                  <a:pt x="8900" y="4127"/>
                  <a:pt x="8905" y="4127"/>
                </a:cubicBezTo>
                <a:cubicBezTo>
                  <a:pt x="8911" y="4127"/>
                  <a:pt x="8917" y="4121"/>
                  <a:pt x="8917" y="4115"/>
                </a:cubicBezTo>
                <a:cubicBezTo>
                  <a:pt x="8929" y="4109"/>
                  <a:pt x="8935" y="4109"/>
                  <a:pt x="8941" y="4103"/>
                </a:cubicBezTo>
                <a:cubicBezTo>
                  <a:pt x="8947" y="4097"/>
                  <a:pt x="8947" y="4091"/>
                  <a:pt x="8953" y="4091"/>
                </a:cubicBezTo>
                <a:cubicBezTo>
                  <a:pt x="8959" y="4085"/>
                  <a:pt x="8965" y="4079"/>
                  <a:pt x="8977" y="4079"/>
                </a:cubicBezTo>
                <a:cubicBezTo>
                  <a:pt x="8982" y="4079"/>
                  <a:pt x="8989" y="4079"/>
                  <a:pt x="9000" y="4079"/>
                </a:cubicBezTo>
                <a:cubicBezTo>
                  <a:pt x="9006" y="4079"/>
                  <a:pt x="9006" y="4073"/>
                  <a:pt x="9012" y="4073"/>
                </a:cubicBezTo>
                <a:cubicBezTo>
                  <a:pt x="9018" y="4073"/>
                  <a:pt x="9018" y="4073"/>
                  <a:pt x="9024" y="4067"/>
                </a:cubicBezTo>
                <a:cubicBezTo>
                  <a:pt x="9036" y="4062"/>
                  <a:pt x="9036" y="4055"/>
                  <a:pt x="9042" y="4044"/>
                </a:cubicBezTo>
                <a:cubicBezTo>
                  <a:pt x="9054" y="4032"/>
                  <a:pt x="9060" y="4026"/>
                  <a:pt x="9077" y="4020"/>
                </a:cubicBezTo>
                <a:cubicBezTo>
                  <a:pt x="9083" y="4020"/>
                  <a:pt x="9089" y="4014"/>
                  <a:pt x="9101" y="4014"/>
                </a:cubicBezTo>
                <a:cubicBezTo>
                  <a:pt x="9113" y="4014"/>
                  <a:pt x="9119" y="4014"/>
                  <a:pt x="9137" y="4014"/>
                </a:cubicBezTo>
                <a:cubicBezTo>
                  <a:pt x="9143" y="4014"/>
                  <a:pt x="9148" y="4014"/>
                  <a:pt x="9160" y="4014"/>
                </a:cubicBezTo>
                <a:cubicBezTo>
                  <a:pt x="9160" y="3973"/>
                  <a:pt x="9160" y="3973"/>
                  <a:pt x="9160" y="3973"/>
                </a:cubicBezTo>
                <a:cubicBezTo>
                  <a:pt x="9160" y="3967"/>
                  <a:pt x="9154" y="3967"/>
                  <a:pt x="9154" y="3961"/>
                </a:cubicBezTo>
                <a:cubicBezTo>
                  <a:pt x="9148" y="3961"/>
                  <a:pt x="9148" y="3955"/>
                  <a:pt x="9143" y="3955"/>
                </a:cubicBezTo>
                <a:cubicBezTo>
                  <a:pt x="9137" y="3949"/>
                  <a:pt x="9131" y="3949"/>
                  <a:pt x="9131" y="3943"/>
                </a:cubicBezTo>
                <a:cubicBezTo>
                  <a:pt x="9131" y="3937"/>
                  <a:pt x="9131" y="3931"/>
                  <a:pt x="9131" y="3925"/>
                </a:cubicBezTo>
                <a:cubicBezTo>
                  <a:pt x="9137" y="3919"/>
                  <a:pt x="9137" y="3919"/>
                  <a:pt x="9143" y="3913"/>
                </a:cubicBezTo>
                <a:cubicBezTo>
                  <a:pt x="9148" y="3901"/>
                  <a:pt x="9148" y="3895"/>
                  <a:pt x="9154" y="3884"/>
                </a:cubicBezTo>
                <a:cubicBezTo>
                  <a:pt x="9160" y="3878"/>
                  <a:pt x="9160" y="3878"/>
                  <a:pt x="9160" y="3878"/>
                </a:cubicBezTo>
                <a:cubicBezTo>
                  <a:pt x="9166" y="3872"/>
                  <a:pt x="9166" y="3866"/>
                  <a:pt x="9166" y="3866"/>
                </a:cubicBezTo>
                <a:cubicBezTo>
                  <a:pt x="9172" y="3860"/>
                  <a:pt x="9172" y="3854"/>
                  <a:pt x="9172" y="3854"/>
                </a:cubicBezTo>
                <a:cubicBezTo>
                  <a:pt x="9178" y="3848"/>
                  <a:pt x="9178" y="3854"/>
                  <a:pt x="9184" y="3854"/>
                </a:cubicBezTo>
                <a:cubicBezTo>
                  <a:pt x="9190" y="3848"/>
                  <a:pt x="9202" y="3854"/>
                  <a:pt x="9208" y="3848"/>
                </a:cubicBezTo>
                <a:cubicBezTo>
                  <a:pt x="9214" y="3848"/>
                  <a:pt x="9214" y="3842"/>
                  <a:pt x="9214" y="3836"/>
                </a:cubicBezTo>
                <a:cubicBezTo>
                  <a:pt x="9220" y="3836"/>
                  <a:pt x="9220" y="3830"/>
                  <a:pt x="9226" y="3824"/>
                </a:cubicBezTo>
                <a:cubicBezTo>
                  <a:pt x="9226" y="3824"/>
                  <a:pt x="9232" y="3824"/>
                  <a:pt x="9237" y="3824"/>
                </a:cubicBezTo>
                <a:cubicBezTo>
                  <a:pt x="9237" y="3824"/>
                  <a:pt x="9243" y="3824"/>
                  <a:pt x="9249" y="3824"/>
                </a:cubicBezTo>
                <a:cubicBezTo>
                  <a:pt x="9249" y="3824"/>
                  <a:pt x="9249" y="3812"/>
                  <a:pt x="9255" y="3812"/>
                </a:cubicBezTo>
                <a:cubicBezTo>
                  <a:pt x="9261" y="3812"/>
                  <a:pt x="9261" y="3812"/>
                  <a:pt x="9267" y="3812"/>
                </a:cubicBezTo>
                <a:cubicBezTo>
                  <a:pt x="9273" y="3812"/>
                  <a:pt x="9273" y="3807"/>
                  <a:pt x="9279" y="3807"/>
                </a:cubicBezTo>
                <a:cubicBezTo>
                  <a:pt x="9291" y="3807"/>
                  <a:pt x="9297" y="3807"/>
                  <a:pt x="9315" y="3807"/>
                </a:cubicBezTo>
                <a:cubicBezTo>
                  <a:pt x="9321" y="3807"/>
                  <a:pt x="9326" y="3807"/>
                  <a:pt x="9338" y="3807"/>
                </a:cubicBezTo>
                <a:cubicBezTo>
                  <a:pt x="9338" y="3771"/>
                  <a:pt x="9338" y="3771"/>
                  <a:pt x="9338" y="3771"/>
                </a:cubicBezTo>
                <a:cubicBezTo>
                  <a:pt x="9338" y="3759"/>
                  <a:pt x="9338" y="3759"/>
                  <a:pt x="9338" y="3759"/>
                </a:cubicBezTo>
                <a:cubicBezTo>
                  <a:pt x="9332" y="3747"/>
                  <a:pt x="9332" y="3741"/>
                  <a:pt x="9332" y="3735"/>
                </a:cubicBezTo>
                <a:cubicBezTo>
                  <a:pt x="9332" y="3730"/>
                  <a:pt x="9332" y="3730"/>
                  <a:pt x="9332" y="3723"/>
                </a:cubicBezTo>
                <a:cubicBezTo>
                  <a:pt x="9332" y="3712"/>
                  <a:pt x="9332" y="3706"/>
                  <a:pt x="9332" y="3700"/>
                </a:cubicBezTo>
                <a:cubicBezTo>
                  <a:pt x="9332" y="3694"/>
                  <a:pt x="9338" y="3694"/>
                  <a:pt x="9338" y="3688"/>
                </a:cubicBezTo>
                <a:cubicBezTo>
                  <a:pt x="9344" y="3682"/>
                  <a:pt x="9350" y="3682"/>
                  <a:pt x="9362" y="3682"/>
                </a:cubicBezTo>
                <a:cubicBezTo>
                  <a:pt x="9368" y="3682"/>
                  <a:pt x="9374" y="3676"/>
                  <a:pt x="9380" y="3676"/>
                </a:cubicBezTo>
                <a:cubicBezTo>
                  <a:pt x="9392" y="3676"/>
                  <a:pt x="9398" y="3682"/>
                  <a:pt x="9409" y="3682"/>
                </a:cubicBezTo>
                <a:cubicBezTo>
                  <a:pt x="9409" y="3682"/>
                  <a:pt x="9415" y="3682"/>
                  <a:pt x="9421" y="3682"/>
                </a:cubicBezTo>
                <a:cubicBezTo>
                  <a:pt x="9433" y="3688"/>
                  <a:pt x="9439" y="3694"/>
                  <a:pt x="9451" y="3700"/>
                </a:cubicBezTo>
                <a:cubicBezTo>
                  <a:pt x="9463" y="3706"/>
                  <a:pt x="9469" y="3706"/>
                  <a:pt x="9481" y="3706"/>
                </a:cubicBezTo>
                <a:cubicBezTo>
                  <a:pt x="9498" y="3706"/>
                  <a:pt x="9498" y="3706"/>
                  <a:pt x="9498" y="3706"/>
                </a:cubicBezTo>
                <a:cubicBezTo>
                  <a:pt x="9504" y="3706"/>
                  <a:pt x="9504" y="3700"/>
                  <a:pt x="9510" y="3700"/>
                </a:cubicBezTo>
                <a:cubicBezTo>
                  <a:pt x="9516" y="3700"/>
                  <a:pt x="9516" y="3706"/>
                  <a:pt x="9522" y="3706"/>
                </a:cubicBezTo>
                <a:cubicBezTo>
                  <a:pt x="9522" y="3694"/>
                  <a:pt x="9522" y="3688"/>
                  <a:pt x="9522" y="3682"/>
                </a:cubicBezTo>
                <a:cubicBezTo>
                  <a:pt x="9522" y="3682"/>
                  <a:pt x="9522" y="3676"/>
                  <a:pt x="9522" y="3670"/>
                </a:cubicBezTo>
                <a:cubicBezTo>
                  <a:pt x="9528" y="3670"/>
                  <a:pt x="9534" y="3664"/>
                  <a:pt x="9534" y="3664"/>
                </a:cubicBezTo>
                <a:cubicBezTo>
                  <a:pt x="9540" y="3658"/>
                  <a:pt x="9540" y="3652"/>
                  <a:pt x="9546" y="3652"/>
                </a:cubicBezTo>
                <a:cubicBezTo>
                  <a:pt x="9546" y="3652"/>
                  <a:pt x="9552" y="3652"/>
                  <a:pt x="9558" y="3652"/>
                </a:cubicBezTo>
                <a:cubicBezTo>
                  <a:pt x="9570" y="3652"/>
                  <a:pt x="9570" y="3652"/>
                  <a:pt x="9570" y="3652"/>
                </a:cubicBezTo>
                <a:cubicBezTo>
                  <a:pt x="9575" y="3652"/>
                  <a:pt x="9581" y="3652"/>
                  <a:pt x="9587" y="3652"/>
                </a:cubicBezTo>
                <a:cubicBezTo>
                  <a:pt x="9593" y="3652"/>
                  <a:pt x="9593" y="3646"/>
                  <a:pt x="9599" y="3646"/>
                </a:cubicBezTo>
                <a:cubicBezTo>
                  <a:pt x="9605" y="3641"/>
                  <a:pt x="9611" y="3641"/>
                  <a:pt x="9611" y="3635"/>
                </a:cubicBezTo>
                <a:cubicBezTo>
                  <a:pt x="9617" y="3635"/>
                  <a:pt x="9617" y="3629"/>
                  <a:pt x="9623" y="3629"/>
                </a:cubicBezTo>
                <a:cubicBezTo>
                  <a:pt x="9629" y="3623"/>
                  <a:pt x="9629" y="3617"/>
                  <a:pt x="9635" y="3617"/>
                </a:cubicBezTo>
                <a:cubicBezTo>
                  <a:pt x="9641" y="3617"/>
                  <a:pt x="9641" y="3617"/>
                  <a:pt x="9647" y="3617"/>
                </a:cubicBezTo>
                <a:cubicBezTo>
                  <a:pt x="9658" y="3617"/>
                  <a:pt x="9664" y="3623"/>
                  <a:pt x="9670" y="3629"/>
                </a:cubicBezTo>
                <a:cubicBezTo>
                  <a:pt x="9676" y="3635"/>
                  <a:pt x="9682" y="3641"/>
                  <a:pt x="9688" y="3652"/>
                </a:cubicBezTo>
                <a:cubicBezTo>
                  <a:pt x="9700" y="3658"/>
                  <a:pt x="9706" y="3670"/>
                  <a:pt x="9712" y="3682"/>
                </a:cubicBezTo>
                <a:cubicBezTo>
                  <a:pt x="9712" y="3688"/>
                  <a:pt x="9712" y="3694"/>
                  <a:pt x="9712" y="3694"/>
                </a:cubicBezTo>
                <a:cubicBezTo>
                  <a:pt x="9712" y="3700"/>
                  <a:pt x="9718" y="3700"/>
                  <a:pt x="9724" y="3706"/>
                </a:cubicBezTo>
                <a:cubicBezTo>
                  <a:pt x="9724" y="3712"/>
                  <a:pt x="9724" y="3718"/>
                  <a:pt x="9730" y="3718"/>
                </a:cubicBezTo>
                <a:cubicBezTo>
                  <a:pt x="9736" y="3718"/>
                  <a:pt x="9736" y="3723"/>
                  <a:pt x="9741" y="3723"/>
                </a:cubicBezTo>
                <a:cubicBezTo>
                  <a:pt x="9753" y="3730"/>
                  <a:pt x="9753" y="3730"/>
                  <a:pt x="9753" y="3730"/>
                </a:cubicBezTo>
                <a:cubicBezTo>
                  <a:pt x="9759" y="3730"/>
                  <a:pt x="9759" y="3735"/>
                  <a:pt x="9765" y="3735"/>
                </a:cubicBezTo>
                <a:cubicBezTo>
                  <a:pt x="9771" y="3735"/>
                  <a:pt x="9771" y="3741"/>
                  <a:pt x="9777" y="3747"/>
                </a:cubicBezTo>
                <a:cubicBezTo>
                  <a:pt x="9777" y="3747"/>
                  <a:pt x="9777" y="3753"/>
                  <a:pt x="9777" y="3759"/>
                </a:cubicBezTo>
                <a:cubicBezTo>
                  <a:pt x="9783" y="3765"/>
                  <a:pt x="9789" y="3765"/>
                  <a:pt x="9795" y="3765"/>
                </a:cubicBezTo>
                <a:cubicBezTo>
                  <a:pt x="9795" y="3771"/>
                  <a:pt x="9795" y="3777"/>
                  <a:pt x="9800" y="3777"/>
                </a:cubicBezTo>
                <a:cubicBezTo>
                  <a:pt x="9806" y="3783"/>
                  <a:pt x="9806" y="3783"/>
                  <a:pt x="9812" y="3783"/>
                </a:cubicBezTo>
                <a:cubicBezTo>
                  <a:pt x="9818" y="3789"/>
                  <a:pt x="9818" y="3789"/>
                  <a:pt x="9824" y="3795"/>
                </a:cubicBezTo>
                <a:cubicBezTo>
                  <a:pt x="9824" y="3795"/>
                  <a:pt x="9829" y="3801"/>
                  <a:pt x="9835" y="3801"/>
                </a:cubicBezTo>
                <a:cubicBezTo>
                  <a:pt x="9841" y="3807"/>
                  <a:pt x="9841" y="3807"/>
                  <a:pt x="9847" y="3812"/>
                </a:cubicBezTo>
                <a:cubicBezTo>
                  <a:pt x="9847" y="3812"/>
                  <a:pt x="9853" y="3818"/>
                  <a:pt x="9859" y="3818"/>
                </a:cubicBezTo>
                <a:cubicBezTo>
                  <a:pt x="9871" y="3818"/>
                  <a:pt x="9877" y="3824"/>
                  <a:pt x="9883" y="3824"/>
                </a:cubicBezTo>
                <a:cubicBezTo>
                  <a:pt x="9889" y="3824"/>
                  <a:pt x="9895" y="3824"/>
                  <a:pt x="9895" y="3824"/>
                </a:cubicBezTo>
                <a:cubicBezTo>
                  <a:pt x="9901" y="3830"/>
                  <a:pt x="9906" y="3830"/>
                  <a:pt x="9906" y="3830"/>
                </a:cubicBezTo>
                <a:cubicBezTo>
                  <a:pt x="9912" y="3836"/>
                  <a:pt x="9912" y="3842"/>
                  <a:pt x="9912" y="3842"/>
                </a:cubicBezTo>
                <a:cubicBezTo>
                  <a:pt x="9924" y="3854"/>
                  <a:pt x="9930" y="3866"/>
                  <a:pt x="9942" y="3878"/>
                </a:cubicBezTo>
                <a:cubicBezTo>
                  <a:pt x="9948" y="3878"/>
                  <a:pt x="9948" y="3878"/>
                  <a:pt x="9954" y="3878"/>
                </a:cubicBezTo>
                <a:cubicBezTo>
                  <a:pt x="9960" y="3878"/>
                  <a:pt x="9960" y="3884"/>
                  <a:pt x="9966" y="3884"/>
                </a:cubicBezTo>
                <a:cubicBezTo>
                  <a:pt x="9972" y="3884"/>
                  <a:pt x="9972" y="3884"/>
                  <a:pt x="9978" y="3889"/>
                </a:cubicBezTo>
                <a:cubicBezTo>
                  <a:pt x="9983" y="3895"/>
                  <a:pt x="9983" y="3901"/>
                  <a:pt x="9990" y="3913"/>
                </a:cubicBezTo>
                <a:cubicBezTo>
                  <a:pt x="9995" y="3919"/>
                  <a:pt x="10007" y="3919"/>
                  <a:pt x="10013" y="3931"/>
                </a:cubicBezTo>
                <a:cubicBezTo>
                  <a:pt x="10019" y="3931"/>
                  <a:pt x="10019" y="3937"/>
                  <a:pt x="10019" y="3943"/>
                </a:cubicBezTo>
                <a:cubicBezTo>
                  <a:pt x="10019" y="3943"/>
                  <a:pt x="10019" y="3949"/>
                  <a:pt x="10025" y="3955"/>
                </a:cubicBezTo>
                <a:cubicBezTo>
                  <a:pt x="10025" y="3961"/>
                  <a:pt x="10025" y="3967"/>
                  <a:pt x="10025" y="3978"/>
                </a:cubicBezTo>
                <a:cubicBezTo>
                  <a:pt x="10025" y="3984"/>
                  <a:pt x="10025" y="3990"/>
                  <a:pt x="10025" y="3996"/>
                </a:cubicBezTo>
                <a:cubicBezTo>
                  <a:pt x="10001" y="3996"/>
                  <a:pt x="9983" y="3996"/>
                  <a:pt x="9966" y="4008"/>
                </a:cubicBezTo>
                <a:cubicBezTo>
                  <a:pt x="9960" y="4014"/>
                  <a:pt x="9960" y="4020"/>
                  <a:pt x="9960" y="4020"/>
                </a:cubicBezTo>
                <a:cubicBezTo>
                  <a:pt x="9954" y="4020"/>
                  <a:pt x="9948" y="4020"/>
                  <a:pt x="9948" y="4026"/>
                </a:cubicBezTo>
                <a:cubicBezTo>
                  <a:pt x="9936" y="4026"/>
                  <a:pt x="9930" y="4026"/>
                  <a:pt x="9924" y="4026"/>
                </a:cubicBezTo>
                <a:cubicBezTo>
                  <a:pt x="9918" y="4026"/>
                  <a:pt x="9912" y="4020"/>
                  <a:pt x="9906" y="4020"/>
                </a:cubicBezTo>
                <a:cubicBezTo>
                  <a:pt x="9877" y="4020"/>
                  <a:pt x="9859" y="4020"/>
                  <a:pt x="9829" y="4020"/>
                </a:cubicBezTo>
                <a:cubicBezTo>
                  <a:pt x="9829" y="4038"/>
                  <a:pt x="9829" y="4038"/>
                  <a:pt x="9829" y="4038"/>
                </a:cubicBezTo>
                <a:cubicBezTo>
                  <a:pt x="9841" y="4038"/>
                  <a:pt x="9847" y="4038"/>
                  <a:pt x="9853" y="4044"/>
                </a:cubicBezTo>
                <a:cubicBezTo>
                  <a:pt x="9859" y="4050"/>
                  <a:pt x="9865" y="4050"/>
                  <a:pt x="9865" y="4055"/>
                </a:cubicBezTo>
                <a:cubicBezTo>
                  <a:pt x="9871" y="4055"/>
                  <a:pt x="9871" y="4062"/>
                  <a:pt x="9871" y="4067"/>
                </a:cubicBezTo>
                <a:cubicBezTo>
                  <a:pt x="9871" y="4067"/>
                  <a:pt x="9877" y="4073"/>
                  <a:pt x="9877" y="4079"/>
                </a:cubicBezTo>
                <a:cubicBezTo>
                  <a:pt x="9883" y="4079"/>
                  <a:pt x="9883" y="4085"/>
                  <a:pt x="9889" y="4085"/>
                </a:cubicBezTo>
                <a:cubicBezTo>
                  <a:pt x="9895" y="4085"/>
                  <a:pt x="9895" y="4085"/>
                  <a:pt x="9901" y="4085"/>
                </a:cubicBezTo>
                <a:cubicBezTo>
                  <a:pt x="9906" y="4085"/>
                  <a:pt x="9912" y="4091"/>
                  <a:pt x="9924" y="4091"/>
                </a:cubicBezTo>
                <a:cubicBezTo>
                  <a:pt x="9990" y="4091"/>
                  <a:pt x="9990" y="4091"/>
                  <a:pt x="9990" y="4091"/>
                </a:cubicBezTo>
                <a:cubicBezTo>
                  <a:pt x="9990" y="4050"/>
                  <a:pt x="9990" y="4050"/>
                  <a:pt x="9990" y="4050"/>
                </a:cubicBezTo>
                <a:cubicBezTo>
                  <a:pt x="9995" y="4050"/>
                  <a:pt x="10001" y="4044"/>
                  <a:pt x="10007" y="4044"/>
                </a:cubicBezTo>
                <a:cubicBezTo>
                  <a:pt x="10013" y="4038"/>
                  <a:pt x="10019" y="4038"/>
                  <a:pt x="10031" y="4032"/>
                </a:cubicBezTo>
                <a:cubicBezTo>
                  <a:pt x="10031" y="4026"/>
                  <a:pt x="10037" y="4020"/>
                  <a:pt x="10037" y="4020"/>
                </a:cubicBezTo>
                <a:cubicBezTo>
                  <a:pt x="10043" y="4014"/>
                  <a:pt x="10049" y="4020"/>
                  <a:pt x="10049" y="4020"/>
                </a:cubicBezTo>
                <a:cubicBezTo>
                  <a:pt x="10055" y="4014"/>
                  <a:pt x="10055" y="4008"/>
                  <a:pt x="10055" y="4008"/>
                </a:cubicBezTo>
                <a:cubicBezTo>
                  <a:pt x="10055" y="3996"/>
                  <a:pt x="10055" y="3990"/>
                  <a:pt x="10061" y="3984"/>
                </a:cubicBezTo>
                <a:cubicBezTo>
                  <a:pt x="10061" y="3978"/>
                  <a:pt x="10061" y="3973"/>
                  <a:pt x="10061" y="3973"/>
                </a:cubicBezTo>
                <a:cubicBezTo>
                  <a:pt x="10067" y="3967"/>
                  <a:pt x="10067" y="3967"/>
                  <a:pt x="10072" y="3961"/>
                </a:cubicBezTo>
                <a:cubicBezTo>
                  <a:pt x="10079" y="3961"/>
                  <a:pt x="10084" y="3967"/>
                  <a:pt x="10084" y="3961"/>
                </a:cubicBezTo>
                <a:cubicBezTo>
                  <a:pt x="10096" y="3961"/>
                  <a:pt x="10096" y="3961"/>
                  <a:pt x="10108" y="3955"/>
                </a:cubicBezTo>
                <a:cubicBezTo>
                  <a:pt x="10108" y="3949"/>
                  <a:pt x="10108" y="3949"/>
                  <a:pt x="10108" y="3943"/>
                </a:cubicBezTo>
                <a:cubicBezTo>
                  <a:pt x="10108" y="3937"/>
                  <a:pt x="10108" y="3937"/>
                  <a:pt x="10108" y="3931"/>
                </a:cubicBezTo>
                <a:cubicBezTo>
                  <a:pt x="10108" y="3919"/>
                  <a:pt x="10108" y="3919"/>
                  <a:pt x="10108" y="3919"/>
                </a:cubicBezTo>
                <a:cubicBezTo>
                  <a:pt x="10102" y="3919"/>
                  <a:pt x="10096" y="3919"/>
                  <a:pt x="10090" y="3919"/>
                </a:cubicBezTo>
                <a:cubicBezTo>
                  <a:pt x="10067" y="3919"/>
                  <a:pt x="10067" y="3919"/>
                  <a:pt x="10067" y="3919"/>
                </a:cubicBezTo>
                <a:cubicBezTo>
                  <a:pt x="10067" y="3919"/>
                  <a:pt x="10061" y="3919"/>
                  <a:pt x="10055" y="3919"/>
                </a:cubicBezTo>
                <a:cubicBezTo>
                  <a:pt x="10055" y="3907"/>
                  <a:pt x="10055" y="3907"/>
                  <a:pt x="10055" y="3907"/>
                </a:cubicBezTo>
                <a:cubicBezTo>
                  <a:pt x="10061" y="3901"/>
                  <a:pt x="10061" y="3895"/>
                  <a:pt x="10061" y="3889"/>
                </a:cubicBezTo>
                <a:cubicBezTo>
                  <a:pt x="10102" y="3889"/>
                  <a:pt x="10102" y="3889"/>
                  <a:pt x="10102" y="3889"/>
                </a:cubicBezTo>
                <a:cubicBezTo>
                  <a:pt x="10114" y="3889"/>
                  <a:pt x="10120" y="3895"/>
                  <a:pt x="10126" y="3895"/>
                </a:cubicBezTo>
                <a:cubicBezTo>
                  <a:pt x="10132" y="3901"/>
                  <a:pt x="10138" y="3901"/>
                  <a:pt x="10138" y="3901"/>
                </a:cubicBezTo>
                <a:cubicBezTo>
                  <a:pt x="10144" y="3907"/>
                  <a:pt x="10144" y="3913"/>
                  <a:pt x="10150" y="3913"/>
                </a:cubicBezTo>
                <a:cubicBezTo>
                  <a:pt x="10156" y="3913"/>
                  <a:pt x="10156" y="3907"/>
                  <a:pt x="10161" y="3907"/>
                </a:cubicBezTo>
                <a:cubicBezTo>
                  <a:pt x="10156" y="3895"/>
                  <a:pt x="10150" y="3889"/>
                  <a:pt x="10150" y="3878"/>
                </a:cubicBezTo>
                <a:cubicBezTo>
                  <a:pt x="10150" y="3866"/>
                  <a:pt x="10150" y="3860"/>
                  <a:pt x="10150" y="3854"/>
                </a:cubicBezTo>
                <a:cubicBezTo>
                  <a:pt x="10144" y="3854"/>
                  <a:pt x="10138" y="3848"/>
                  <a:pt x="10132" y="3848"/>
                </a:cubicBezTo>
                <a:cubicBezTo>
                  <a:pt x="10126" y="3848"/>
                  <a:pt x="10126" y="3848"/>
                  <a:pt x="10120" y="3848"/>
                </a:cubicBezTo>
                <a:cubicBezTo>
                  <a:pt x="10114" y="3848"/>
                  <a:pt x="10114" y="3842"/>
                  <a:pt x="10108" y="3842"/>
                </a:cubicBezTo>
                <a:cubicBezTo>
                  <a:pt x="10102" y="3836"/>
                  <a:pt x="10102" y="3836"/>
                  <a:pt x="10096" y="3830"/>
                </a:cubicBezTo>
                <a:cubicBezTo>
                  <a:pt x="10090" y="3830"/>
                  <a:pt x="10090" y="3824"/>
                  <a:pt x="10084" y="3818"/>
                </a:cubicBezTo>
                <a:cubicBezTo>
                  <a:pt x="10084" y="3818"/>
                  <a:pt x="10079" y="3818"/>
                  <a:pt x="10072" y="3818"/>
                </a:cubicBezTo>
                <a:cubicBezTo>
                  <a:pt x="10067" y="3812"/>
                  <a:pt x="10067" y="3807"/>
                  <a:pt x="10061" y="3807"/>
                </a:cubicBezTo>
                <a:cubicBezTo>
                  <a:pt x="10061" y="3807"/>
                  <a:pt x="10055" y="3807"/>
                  <a:pt x="10049" y="3807"/>
                </a:cubicBezTo>
                <a:cubicBezTo>
                  <a:pt x="10049" y="3801"/>
                  <a:pt x="10049" y="3801"/>
                  <a:pt x="10043" y="3795"/>
                </a:cubicBezTo>
                <a:cubicBezTo>
                  <a:pt x="10037" y="3795"/>
                  <a:pt x="10043" y="3783"/>
                  <a:pt x="10037" y="3783"/>
                </a:cubicBezTo>
                <a:lnTo>
                  <a:pt x="10031" y="3783"/>
                </a:lnTo>
                <a:cubicBezTo>
                  <a:pt x="10025" y="3783"/>
                  <a:pt x="10019" y="3783"/>
                  <a:pt x="10019" y="3783"/>
                </a:cubicBezTo>
                <a:cubicBezTo>
                  <a:pt x="10013" y="3783"/>
                  <a:pt x="10007" y="3777"/>
                  <a:pt x="10007" y="3777"/>
                </a:cubicBezTo>
                <a:cubicBezTo>
                  <a:pt x="10001" y="3777"/>
                  <a:pt x="9995" y="3777"/>
                  <a:pt x="9995" y="3777"/>
                </a:cubicBezTo>
                <a:cubicBezTo>
                  <a:pt x="9990" y="3771"/>
                  <a:pt x="9990" y="3765"/>
                  <a:pt x="9990" y="3765"/>
                </a:cubicBezTo>
                <a:cubicBezTo>
                  <a:pt x="9983" y="3759"/>
                  <a:pt x="9983" y="3759"/>
                  <a:pt x="9978" y="3753"/>
                </a:cubicBezTo>
                <a:cubicBezTo>
                  <a:pt x="9972" y="3753"/>
                  <a:pt x="9972" y="3753"/>
                  <a:pt x="9966" y="3753"/>
                </a:cubicBezTo>
                <a:cubicBezTo>
                  <a:pt x="9960" y="3753"/>
                  <a:pt x="9960" y="3747"/>
                  <a:pt x="9954" y="3747"/>
                </a:cubicBezTo>
                <a:cubicBezTo>
                  <a:pt x="9948" y="3747"/>
                  <a:pt x="9948" y="3747"/>
                  <a:pt x="9942" y="3747"/>
                </a:cubicBezTo>
                <a:cubicBezTo>
                  <a:pt x="9942" y="3747"/>
                  <a:pt x="9942" y="3741"/>
                  <a:pt x="9942" y="3735"/>
                </a:cubicBezTo>
                <a:lnTo>
                  <a:pt x="9954" y="3730"/>
                </a:lnTo>
                <a:cubicBezTo>
                  <a:pt x="9954" y="3723"/>
                  <a:pt x="9948" y="3718"/>
                  <a:pt x="9948" y="3718"/>
                </a:cubicBezTo>
                <a:cubicBezTo>
                  <a:pt x="9948" y="3706"/>
                  <a:pt x="9942" y="3706"/>
                  <a:pt x="9942" y="3700"/>
                </a:cubicBezTo>
                <a:cubicBezTo>
                  <a:pt x="9936" y="3700"/>
                  <a:pt x="9936" y="3694"/>
                  <a:pt x="9930" y="3694"/>
                </a:cubicBezTo>
                <a:cubicBezTo>
                  <a:pt x="9918" y="3688"/>
                  <a:pt x="9906" y="3688"/>
                  <a:pt x="9895" y="3682"/>
                </a:cubicBezTo>
                <a:cubicBezTo>
                  <a:pt x="9889" y="3676"/>
                  <a:pt x="9895" y="3670"/>
                  <a:pt x="9889" y="3670"/>
                </a:cubicBezTo>
                <a:cubicBezTo>
                  <a:pt x="9883" y="3670"/>
                  <a:pt x="9877" y="3670"/>
                  <a:pt x="9877" y="3670"/>
                </a:cubicBezTo>
                <a:cubicBezTo>
                  <a:pt x="9877" y="3664"/>
                  <a:pt x="9877" y="3664"/>
                  <a:pt x="9877" y="3658"/>
                </a:cubicBezTo>
                <a:cubicBezTo>
                  <a:pt x="9871" y="3646"/>
                  <a:pt x="9877" y="3641"/>
                  <a:pt x="9877" y="3635"/>
                </a:cubicBezTo>
                <a:cubicBezTo>
                  <a:pt x="9865" y="3629"/>
                  <a:pt x="9859" y="3629"/>
                  <a:pt x="9847" y="3629"/>
                </a:cubicBezTo>
                <a:cubicBezTo>
                  <a:pt x="9841" y="3629"/>
                  <a:pt x="9835" y="3629"/>
                  <a:pt x="9824" y="3629"/>
                </a:cubicBezTo>
                <a:cubicBezTo>
                  <a:pt x="9824" y="3599"/>
                  <a:pt x="9824" y="3599"/>
                  <a:pt x="9824" y="3599"/>
                </a:cubicBezTo>
                <a:cubicBezTo>
                  <a:pt x="9835" y="3587"/>
                  <a:pt x="9835" y="3587"/>
                  <a:pt x="9835" y="3587"/>
                </a:cubicBezTo>
                <a:cubicBezTo>
                  <a:pt x="9835" y="3587"/>
                  <a:pt x="9847" y="3587"/>
                  <a:pt x="9847" y="3581"/>
                </a:cubicBezTo>
                <a:cubicBezTo>
                  <a:pt x="9847" y="3575"/>
                  <a:pt x="9847" y="3575"/>
                  <a:pt x="9847" y="3575"/>
                </a:cubicBezTo>
                <a:cubicBezTo>
                  <a:pt x="9847" y="3569"/>
                  <a:pt x="9841" y="3569"/>
                  <a:pt x="9841" y="3563"/>
                </a:cubicBezTo>
                <a:cubicBezTo>
                  <a:pt x="9841" y="3557"/>
                  <a:pt x="9829" y="3557"/>
                  <a:pt x="9829" y="3552"/>
                </a:cubicBezTo>
                <a:cubicBezTo>
                  <a:pt x="9829" y="3546"/>
                  <a:pt x="9835" y="3540"/>
                  <a:pt x="9841" y="3534"/>
                </a:cubicBezTo>
                <a:cubicBezTo>
                  <a:pt x="9841" y="3534"/>
                  <a:pt x="9853" y="3534"/>
                  <a:pt x="9859" y="3534"/>
                </a:cubicBezTo>
                <a:cubicBezTo>
                  <a:pt x="9865" y="3534"/>
                  <a:pt x="9871" y="3534"/>
                  <a:pt x="9877" y="3534"/>
                </a:cubicBezTo>
                <a:cubicBezTo>
                  <a:pt x="9877" y="3540"/>
                  <a:pt x="9883" y="3540"/>
                  <a:pt x="9883" y="3546"/>
                </a:cubicBezTo>
                <a:cubicBezTo>
                  <a:pt x="9889" y="3546"/>
                  <a:pt x="9883" y="3552"/>
                  <a:pt x="9889" y="3557"/>
                </a:cubicBezTo>
                <a:cubicBezTo>
                  <a:pt x="9889" y="3563"/>
                  <a:pt x="9889" y="3569"/>
                  <a:pt x="9895" y="3569"/>
                </a:cubicBezTo>
                <a:cubicBezTo>
                  <a:pt x="9895" y="3569"/>
                  <a:pt x="9901" y="3569"/>
                  <a:pt x="9906" y="3569"/>
                </a:cubicBezTo>
                <a:cubicBezTo>
                  <a:pt x="9906" y="3569"/>
                  <a:pt x="9912" y="3569"/>
                  <a:pt x="9918" y="3575"/>
                </a:cubicBezTo>
                <a:cubicBezTo>
                  <a:pt x="9924" y="3575"/>
                  <a:pt x="9924" y="3575"/>
                  <a:pt x="9930" y="3581"/>
                </a:cubicBezTo>
                <a:cubicBezTo>
                  <a:pt x="9930" y="3581"/>
                  <a:pt x="9930" y="3587"/>
                  <a:pt x="9936" y="3593"/>
                </a:cubicBezTo>
                <a:cubicBezTo>
                  <a:pt x="9942" y="3593"/>
                  <a:pt x="9942" y="3599"/>
                  <a:pt x="9948" y="3599"/>
                </a:cubicBezTo>
                <a:cubicBezTo>
                  <a:pt x="9954" y="3599"/>
                  <a:pt x="9954" y="3599"/>
                  <a:pt x="9960" y="3599"/>
                </a:cubicBezTo>
                <a:cubicBezTo>
                  <a:pt x="9966" y="3599"/>
                  <a:pt x="9966" y="3605"/>
                  <a:pt x="9972" y="3605"/>
                </a:cubicBezTo>
                <a:cubicBezTo>
                  <a:pt x="9978" y="3611"/>
                  <a:pt x="9978" y="3617"/>
                  <a:pt x="9978" y="3623"/>
                </a:cubicBezTo>
                <a:cubicBezTo>
                  <a:pt x="9983" y="3629"/>
                  <a:pt x="9983" y="3641"/>
                  <a:pt x="9990" y="3646"/>
                </a:cubicBezTo>
                <a:cubicBezTo>
                  <a:pt x="9990" y="3646"/>
                  <a:pt x="9995" y="3646"/>
                  <a:pt x="10001" y="3646"/>
                </a:cubicBezTo>
                <a:cubicBezTo>
                  <a:pt x="10007" y="3652"/>
                  <a:pt x="10013" y="3658"/>
                  <a:pt x="10025" y="3664"/>
                </a:cubicBezTo>
                <a:cubicBezTo>
                  <a:pt x="10025" y="3664"/>
                  <a:pt x="10031" y="3670"/>
                  <a:pt x="10037" y="3670"/>
                </a:cubicBezTo>
                <a:cubicBezTo>
                  <a:pt x="10037" y="3670"/>
                  <a:pt x="10037" y="3676"/>
                  <a:pt x="10043" y="3682"/>
                </a:cubicBezTo>
                <a:cubicBezTo>
                  <a:pt x="10049" y="3688"/>
                  <a:pt x="10061" y="3694"/>
                  <a:pt x="10067" y="3694"/>
                </a:cubicBezTo>
                <a:cubicBezTo>
                  <a:pt x="10079" y="3694"/>
                  <a:pt x="10084" y="3688"/>
                  <a:pt x="10090" y="3694"/>
                </a:cubicBezTo>
                <a:cubicBezTo>
                  <a:pt x="10096" y="3700"/>
                  <a:pt x="10090" y="3706"/>
                  <a:pt x="10096" y="3706"/>
                </a:cubicBezTo>
                <a:cubicBezTo>
                  <a:pt x="10096" y="3712"/>
                  <a:pt x="10096" y="3718"/>
                  <a:pt x="10102" y="3718"/>
                </a:cubicBezTo>
                <a:cubicBezTo>
                  <a:pt x="10108" y="3723"/>
                  <a:pt x="10108" y="3723"/>
                  <a:pt x="10114" y="3723"/>
                </a:cubicBezTo>
                <a:cubicBezTo>
                  <a:pt x="10120" y="3730"/>
                  <a:pt x="10126" y="3730"/>
                  <a:pt x="10138" y="3735"/>
                </a:cubicBezTo>
                <a:cubicBezTo>
                  <a:pt x="10150" y="3741"/>
                  <a:pt x="10156" y="3759"/>
                  <a:pt x="10173" y="3765"/>
                </a:cubicBezTo>
                <a:cubicBezTo>
                  <a:pt x="10179" y="3765"/>
                  <a:pt x="10185" y="3765"/>
                  <a:pt x="10197" y="3771"/>
                </a:cubicBezTo>
                <a:cubicBezTo>
                  <a:pt x="10197" y="3771"/>
                  <a:pt x="10203" y="3771"/>
                  <a:pt x="10203" y="3777"/>
                </a:cubicBezTo>
                <a:cubicBezTo>
                  <a:pt x="10209" y="3783"/>
                  <a:pt x="10209" y="3783"/>
                  <a:pt x="10209" y="3789"/>
                </a:cubicBezTo>
                <a:cubicBezTo>
                  <a:pt x="10209" y="3795"/>
                  <a:pt x="10215" y="3795"/>
                  <a:pt x="10215" y="3801"/>
                </a:cubicBezTo>
                <a:cubicBezTo>
                  <a:pt x="10215" y="3807"/>
                  <a:pt x="10215" y="3807"/>
                  <a:pt x="10209" y="3812"/>
                </a:cubicBezTo>
                <a:cubicBezTo>
                  <a:pt x="10209" y="3818"/>
                  <a:pt x="10203" y="3818"/>
                  <a:pt x="10197" y="3818"/>
                </a:cubicBezTo>
                <a:cubicBezTo>
                  <a:pt x="10197" y="3824"/>
                  <a:pt x="10203" y="3830"/>
                  <a:pt x="10197" y="3830"/>
                </a:cubicBezTo>
                <a:cubicBezTo>
                  <a:pt x="10197" y="3836"/>
                  <a:pt x="10197" y="3842"/>
                  <a:pt x="10197" y="3848"/>
                </a:cubicBezTo>
                <a:cubicBezTo>
                  <a:pt x="10197" y="3854"/>
                  <a:pt x="10197" y="3860"/>
                  <a:pt x="10197" y="3866"/>
                </a:cubicBezTo>
                <a:cubicBezTo>
                  <a:pt x="10203" y="3878"/>
                  <a:pt x="10221" y="3878"/>
                  <a:pt x="10221" y="3884"/>
                </a:cubicBezTo>
                <a:cubicBezTo>
                  <a:pt x="10221" y="3895"/>
                  <a:pt x="10215" y="3901"/>
                  <a:pt x="10215" y="3907"/>
                </a:cubicBezTo>
                <a:cubicBezTo>
                  <a:pt x="10221" y="3919"/>
                  <a:pt x="10227" y="3925"/>
                  <a:pt x="10233" y="3931"/>
                </a:cubicBezTo>
                <a:cubicBezTo>
                  <a:pt x="10233" y="3937"/>
                  <a:pt x="10233" y="3943"/>
                  <a:pt x="10238" y="3943"/>
                </a:cubicBezTo>
                <a:cubicBezTo>
                  <a:pt x="10238" y="3943"/>
                  <a:pt x="10245" y="3943"/>
                  <a:pt x="10250" y="3943"/>
                </a:cubicBezTo>
                <a:cubicBezTo>
                  <a:pt x="10250" y="3943"/>
                  <a:pt x="10256" y="3943"/>
                  <a:pt x="10262" y="3943"/>
                </a:cubicBezTo>
                <a:cubicBezTo>
                  <a:pt x="10268" y="3943"/>
                  <a:pt x="10274" y="3949"/>
                  <a:pt x="10280" y="3949"/>
                </a:cubicBezTo>
                <a:cubicBezTo>
                  <a:pt x="10280" y="3996"/>
                  <a:pt x="10280" y="3996"/>
                  <a:pt x="10280" y="3996"/>
                </a:cubicBezTo>
                <a:cubicBezTo>
                  <a:pt x="10256" y="3996"/>
                  <a:pt x="10256" y="3996"/>
                  <a:pt x="10256" y="3996"/>
                </a:cubicBezTo>
                <a:cubicBezTo>
                  <a:pt x="10250" y="3990"/>
                  <a:pt x="10256" y="3984"/>
                  <a:pt x="10256" y="3984"/>
                </a:cubicBezTo>
                <a:cubicBezTo>
                  <a:pt x="10250" y="3984"/>
                  <a:pt x="10245" y="3978"/>
                  <a:pt x="10245" y="3978"/>
                </a:cubicBezTo>
                <a:cubicBezTo>
                  <a:pt x="10238" y="3978"/>
                  <a:pt x="10233" y="3984"/>
                  <a:pt x="10233" y="3984"/>
                </a:cubicBezTo>
                <a:cubicBezTo>
                  <a:pt x="10233" y="3990"/>
                  <a:pt x="10233" y="3996"/>
                  <a:pt x="10233" y="3996"/>
                </a:cubicBezTo>
                <a:cubicBezTo>
                  <a:pt x="10238" y="4002"/>
                  <a:pt x="10238" y="4002"/>
                  <a:pt x="10245" y="4008"/>
                </a:cubicBezTo>
                <a:cubicBezTo>
                  <a:pt x="10250" y="4020"/>
                  <a:pt x="10250" y="4026"/>
                  <a:pt x="10262" y="4032"/>
                </a:cubicBezTo>
                <a:cubicBezTo>
                  <a:pt x="10262" y="4038"/>
                  <a:pt x="10268" y="4038"/>
                  <a:pt x="10268" y="4038"/>
                </a:cubicBezTo>
                <a:cubicBezTo>
                  <a:pt x="10274" y="4044"/>
                  <a:pt x="10280" y="4044"/>
                  <a:pt x="10280" y="4050"/>
                </a:cubicBezTo>
                <a:cubicBezTo>
                  <a:pt x="10286" y="4044"/>
                  <a:pt x="10292" y="4044"/>
                  <a:pt x="10292" y="4038"/>
                </a:cubicBezTo>
                <a:cubicBezTo>
                  <a:pt x="10298" y="4038"/>
                  <a:pt x="10298" y="4032"/>
                  <a:pt x="10298" y="4032"/>
                </a:cubicBezTo>
                <a:cubicBezTo>
                  <a:pt x="10298" y="4026"/>
                  <a:pt x="10304" y="4026"/>
                  <a:pt x="10310" y="4020"/>
                </a:cubicBezTo>
                <a:cubicBezTo>
                  <a:pt x="10310" y="4026"/>
                  <a:pt x="10310" y="4026"/>
                  <a:pt x="10310" y="4032"/>
                </a:cubicBezTo>
                <a:cubicBezTo>
                  <a:pt x="10310" y="4038"/>
                  <a:pt x="10310" y="4038"/>
                  <a:pt x="10316" y="4044"/>
                </a:cubicBezTo>
                <a:cubicBezTo>
                  <a:pt x="10322" y="4050"/>
                  <a:pt x="10333" y="4050"/>
                  <a:pt x="10339" y="4055"/>
                </a:cubicBezTo>
                <a:cubicBezTo>
                  <a:pt x="10339" y="4067"/>
                  <a:pt x="10333" y="4073"/>
                  <a:pt x="10333" y="4085"/>
                </a:cubicBezTo>
                <a:cubicBezTo>
                  <a:pt x="10333" y="4085"/>
                  <a:pt x="10333" y="4091"/>
                  <a:pt x="10333" y="4097"/>
                </a:cubicBezTo>
                <a:cubicBezTo>
                  <a:pt x="10333" y="4103"/>
                  <a:pt x="10345" y="4103"/>
                  <a:pt x="10351" y="4109"/>
                </a:cubicBezTo>
                <a:cubicBezTo>
                  <a:pt x="10375" y="4109"/>
                  <a:pt x="10375" y="4109"/>
                  <a:pt x="10375" y="4109"/>
                </a:cubicBezTo>
                <a:cubicBezTo>
                  <a:pt x="10381" y="4109"/>
                  <a:pt x="10381" y="4109"/>
                  <a:pt x="10387" y="4109"/>
                </a:cubicBezTo>
                <a:cubicBezTo>
                  <a:pt x="10387" y="4103"/>
                  <a:pt x="10393" y="4103"/>
                  <a:pt x="10399" y="4103"/>
                </a:cubicBezTo>
                <a:cubicBezTo>
                  <a:pt x="10399" y="4103"/>
                  <a:pt x="10399" y="4097"/>
                  <a:pt x="10404" y="4091"/>
                </a:cubicBezTo>
                <a:cubicBezTo>
                  <a:pt x="10404" y="4085"/>
                  <a:pt x="10411" y="4091"/>
                  <a:pt x="10416" y="4085"/>
                </a:cubicBezTo>
                <a:cubicBezTo>
                  <a:pt x="10416" y="4079"/>
                  <a:pt x="10416" y="4073"/>
                  <a:pt x="10416" y="4073"/>
                </a:cubicBezTo>
                <a:cubicBezTo>
                  <a:pt x="10416" y="4062"/>
                  <a:pt x="10416" y="4062"/>
                  <a:pt x="10416" y="4062"/>
                </a:cubicBezTo>
                <a:cubicBezTo>
                  <a:pt x="10416" y="4055"/>
                  <a:pt x="10411" y="4055"/>
                  <a:pt x="10411" y="4050"/>
                </a:cubicBezTo>
                <a:cubicBezTo>
                  <a:pt x="10411" y="4044"/>
                  <a:pt x="10411" y="4038"/>
                  <a:pt x="10416" y="4038"/>
                </a:cubicBezTo>
                <a:cubicBezTo>
                  <a:pt x="10422" y="4038"/>
                  <a:pt x="10422" y="4032"/>
                  <a:pt x="10428" y="4032"/>
                </a:cubicBezTo>
                <a:cubicBezTo>
                  <a:pt x="10434" y="4032"/>
                  <a:pt x="10434" y="4032"/>
                  <a:pt x="10440" y="4038"/>
                </a:cubicBezTo>
                <a:cubicBezTo>
                  <a:pt x="10446" y="4038"/>
                  <a:pt x="10446" y="4044"/>
                  <a:pt x="10452" y="4044"/>
                </a:cubicBezTo>
                <a:cubicBezTo>
                  <a:pt x="10458" y="4050"/>
                  <a:pt x="10458" y="4044"/>
                  <a:pt x="10464" y="4044"/>
                </a:cubicBezTo>
                <a:cubicBezTo>
                  <a:pt x="10476" y="4044"/>
                  <a:pt x="10476" y="4044"/>
                  <a:pt x="10476" y="4044"/>
                </a:cubicBezTo>
                <a:cubicBezTo>
                  <a:pt x="10482" y="4044"/>
                  <a:pt x="10482" y="4044"/>
                  <a:pt x="10488" y="4044"/>
                </a:cubicBezTo>
                <a:cubicBezTo>
                  <a:pt x="10488" y="4032"/>
                  <a:pt x="10488" y="4026"/>
                  <a:pt x="10488" y="4020"/>
                </a:cubicBezTo>
                <a:cubicBezTo>
                  <a:pt x="10488" y="4014"/>
                  <a:pt x="10493" y="4008"/>
                  <a:pt x="10493" y="4008"/>
                </a:cubicBezTo>
                <a:cubicBezTo>
                  <a:pt x="10493" y="4002"/>
                  <a:pt x="10488" y="4002"/>
                  <a:pt x="10488" y="4002"/>
                </a:cubicBezTo>
                <a:cubicBezTo>
                  <a:pt x="10499" y="4002"/>
                  <a:pt x="10505" y="4002"/>
                  <a:pt x="10511" y="4002"/>
                </a:cubicBezTo>
                <a:cubicBezTo>
                  <a:pt x="10517" y="4002"/>
                  <a:pt x="10523" y="3996"/>
                  <a:pt x="10523" y="3996"/>
                </a:cubicBezTo>
                <a:cubicBezTo>
                  <a:pt x="10523" y="3990"/>
                  <a:pt x="10517" y="3990"/>
                  <a:pt x="10517" y="3984"/>
                </a:cubicBezTo>
                <a:cubicBezTo>
                  <a:pt x="10511" y="3978"/>
                  <a:pt x="10511" y="3978"/>
                  <a:pt x="10505" y="3973"/>
                </a:cubicBezTo>
                <a:cubicBezTo>
                  <a:pt x="10499" y="3973"/>
                  <a:pt x="10499" y="3967"/>
                  <a:pt x="10493" y="3961"/>
                </a:cubicBezTo>
                <a:cubicBezTo>
                  <a:pt x="10488" y="3961"/>
                  <a:pt x="10488" y="3961"/>
                  <a:pt x="10482" y="3961"/>
                </a:cubicBezTo>
                <a:cubicBezTo>
                  <a:pt x="10482" y="3973"/>
                  <a:pt x="10482" y="3978"/>
                  <a:pt x="10482" y="3984"/>
                </a:cubicBezTo>
                <a:cubicBezTo>
                  <a:pt x="10482" y="3990"/>
                  <a:pt x="10482" y="3996"/>
                  <a:pt x="10482" y="3996"/>
                </a:cubicBezTo>
                <a:cubicBezTo>
                  <a:pt x="10476" y="3996"/>
                  <a:pt x="10470" y="4002"/>
                  <a:pt x="10464" y="3996"/>
                </a:cubicBezTo>
                <a:cubicBezTo>
                  <a:pt x="10464" y="3996"/>
                  <a:pt x="10458" y="3996"/>
                  <a:pt x="10452" y="3996"/>
                </a:cubicBezTo>
                <a:cubicBezTo>
                  <a:pt x="10446" y="3990"/>
                  <a:pt x="10446" y="3984"/>
                  <a:pt x="10446" y="3978"/>
                </a:cubicBezTo>
                <a:cubicBezTo>
                  <a:pt x="10440" y="3978"/>
                  <a:pt x="10434" y="3978"/>
                  <a:pt x="10434" y="3973"/>
                </a:cubicBezTo>
                <a:cubicBezTo>
                  <a:pt x="10434" y="3967"/>
                  <a:pt x="10434" y="3967"/>
                  <a:pt x="10434" y="3961"/>
                </a:cubicBezTo>
                <a:cubicBezTo>
                  <a:pt x="10434" y="3955"/>
                  <a:pt x="10434" y="3955"/>
                  <a:pt x="10428" y="3949"/>
                </a:cubicBezTo>
                <a:cubicBezTo>
                  <a:pt x="10428" y="3943"/>
                  <a:pt x="10428" y="3943"/>
                  <a:pt x="10428" y="3937"/>
                </a:cubicBezTo>
                <a:cubicBezTo>
                  <a:pt x="10428" y="3931"/>
                  <a:pt x="10428" y="3931"/>
                  <a:pt x="10422" y="3925"/>
                </a:cubicBezTo>
                <a:cubicBezTo>
                  <a:pt x="10422" y="3925"/>
                  <a:pt x="10416" y="3925"/>
                  <a:pt x="10411" y="3925"/>
                </a:cubicBezTo>
                <a:cubicBezTo>
                  <a:pt x="10404" y="3919"/>
                  <a:pt x="10404" y="3925"/>
                  <a:pt x="10399" y="3925"/>
                </a:cubicBezTo>
                <a:cubicBezTo>
                  <a:pt x="10393" y="3919"/>
                  <a:pt x="10393" y="3919"/>
                  <a:pt x="10387" y="3913"/>
                </a:cubicBezTo>
                <a:cubicBezTo>
                  <a:pt x="10387" y="3907"/>
                  <a:pt x="10375" y="3907"/>
                  <a:pt x="10375" y="3901"/>
                </a:cubicBezTo>
                <a:cubicBezTo>
                  <a:pt x="10375" y="3901"/>
                  <a:pt x="10375" y="3895"/>
                  <a:pt x="10375" y="3889"/>
                </a:cubicBezTo>
                <a:cubicBezTo>
                  <a:pt x="10375" y="3884"/>
                  <a:pt x="10375" y="3884"/>
                  <a:pt x="10375" y="3884"/>
                </a:cubicBezTo>
                <a:cubicBezTo>
                  <a:pt x="10375" y="3878"/>
                  <a:pt x="10381" y="3872"/>
                  <a:pt x="10387" y="3872"/>
                </a:cubicBezTo>
                <a:cubicBezTo>
                  <a:pt x="10399" y="3878"/>
                  <a:pt x="10399" y="3878"/>
                  <a:pt x="10399" y="3878"/>
                </a:cubicBezTo>
                <a:cubicBezTo>
                  <a:pt x="10399" y="3878"/>
                  <a:pt x="10404" y="3884"/>
                  <a:pt x="10411" y="3884"/>
                </a:cubicBezTo>
                <a:cubicBezTo>
                  <a:pt x="10411" y="3884"/>
                  <a:pt x="10416" y="3889"/>
                  <a:pt x="10422" y="3889"/>
                </a:cubicBezTo>
                <a:cubicBezTo>
                  <a:pt x="10428" y="3895"/>
                  <a:pt x="10434" y="3889"/>
                  <a:pt x="10440" y="3889"/>
                </a:cubicBezTo>
                <a:cubicBezTo>
                  <a:pt x="10452" y="3889"/>
                  <a:pt x="10452" y="3889"/>
                  <a:pt x="10452" y="3889"/>
                </a:cubicBezTo>
                <a:cubicBezTo>
                  <a:pt x="10464" y="3889"/>
                  <a:pt x="10464" y="3889"/>
                  <a:pt x="10464" y="3889"/>
                </a:cubicBezTo>
                <a:cubicBezTo>
                  <a:pt x="10470" y="3889"/>
                  <a:pt x="10470" y="3884"/>
                  <a:pt x="10476" y="3884"/>
                </a:cubicBezTo>
                <a:cubicBezTo>
                  <a:pt x="10470" y="3878"/>
                  <a:pt x="10470" y="3878"/>
                  <a:pt x="10470" y="3872"/>
                </a:cubicBezTo>
                <a:cubicBezTo>
                  <a:pt x="10464" y="3872"/>
                  <a:pt x="10458" y="3872"/>
                  <a:pt x="10458" y="3872"/>
                </a:cubicBezTo>
                <a:cubicBezTo>
                  <a:pt x="10458" y="3866"/>
                  <a:pt x="10464" y="3860"/>
                  <a:pt x="10464" y="3860"/>
                </a:cubicBezTo>
                <a:cubicBezTo>
                  <a:pt x="10470" y="3854"/>
                  <a:pt x="10470" y="3848"/>
                  <a:pt x="10476" y="3848"/>
                </a:cubicBezTo>
                <a:cubicBezTo>
                  <a:pt x="10488" y="3842"/>
                  <a:pt x="10493" y="3848"/>
                  <a:pt x="10499" y="3848"/>
                </a:cubicBezTo>
                <a:cubicBezTo>
                  <a:pt x="10511" y="3848"/>
                  <a:pt x="10517" y="3842"/>
                  <a:pt x="10529" y="3848"/>
                </a:cubicBezTo>
                <a:cubicBezTo>
                  <a:pt x="10529" y="3848"/>
                  <a:pt x="10535" y="3848"/>
                  <a:pt x="10541" y="3848"/>
                </a:cubicBezTo>
                <a:cubicBezTo>
                  <a:pt x="10541" y="3848"/>
                  <a:pt x="10547" y="3854"/>
                  <a:pt x="10553" y="3854"/>
                </a:cubicBezTo>
                <a:cubicBezTo>
                  <a:pt x="10559" y="3860"/>
                  <a:pt x="10559" y="3866"/>
                  <a:pt x="10565" y="3866"/>
                </a:cubicBezTo>
                <a:cubicBezTo>
                  <a:pt x="10565" y="3866"/>
                  <a:pt x="10570" y="3866"/>
                  <a:pt x="10577" y="3866"/>
                </a:cubicBezTo>
                <a:cubicBezTo>
                  <a:pt x="10577" y="3866"/>
                  <a:pt x="10582" y="3866"/>
                  <a:pt x="10582" y="3872"/>
                </a:cubicBezTo>
                <a:cubicBezTo>
                  <a:pt x="10588" y="3872"/>
                  <a:pt x="10588" y="3878"/>
                  <a:pt x="10588" y="3884"/>
                </a:cubicBezTo>
                <a:lnTo>
                  <a:pt x="10588" y="3889"/>
                </a:lnTo>
                <a:cubicBezTo>
                  <a:pt x="10588" y="3895"/>
                  <a:pt x="10594" y="3895"/>
                  <a:pt x="10600" y="3895"/>
                </a:cubicBezTo>
                <a:cubicBezTo>
                  <a:pt x="10606" y="3895"/>
                  <a:pt x="10606" y="3901"/>
                  <a:pt x="10612" y="3901"/>
                </a:cubicBezTo>
                <a:cubicBezTo>
                  <a:pt x="10606" y="3913"/>
                  <a:pt x="10606" y="3913"/>
                  <a:pt x="10606" y="3913"/>
                </a:cubicBezTo>
                <a:cubicBezTo>
                  <a:pt x="10606" y="3919"/>
                  <a:pt x="10600" y="3913"/>
                  <a:pt x="10594" y="3919"/>
                </a:cubicBezTo>
                <a:cubicBezTo>
                  <a:pt x="10594" y="3919"/>
                  <a:pt x="10582" y="3925"/>
                  <a:pt x="10582" y="3931"/>
                </a:cubicBezTo>
                <a:cubicBezTo>
                  <a:pt x="10582" y="3943"/>
                  <a:pt x="10588" y="3949"/>
                  <a:pt x="10594" y="3961"/>
                </a:cubicBezTo>
                <a:cubicBezTo>
                  <a:pt x="10606" y="3967"/>
                  <a:pt x="10612" y="3961"/>
                  <a:pt x="10618" y="3967"/>
                </a:cubicBezTo>
                <a:cubicBezTo>
                  <a:pt x="10630" y="3978"/>
                  <a:pt x="10630" y="3990"/>
                  <a:pt x="10630" y="4002"/>
                </a:cubicBezTo>
                <a:cubicBezTo>
                  <a:pt x="10630" y="4002"/>
                  <a:pt x="10624" y="4002"/>
                  <a:pt x="10624" y="4008"/>
                </a:cubicBezTo>
                <a:cubicBezTo>
                  <a:pt x="10624" y="4008"/>
                  <a:pt x="10630" y="4014"/>
                  <a:pt x="10630" y="4020"/>
                </a:cubicBezTo>
                <a:cubicBezTo>
                  <a:pt x="10630" y="4020"/>
                  <a:pt x="10624" y="4026"/>
                  <a:pt x="10624" y="4032"/>
                </a:cubicBezTo>
                <a:cubicBezTo>
                  <a:pt x="10624" y="4038"/>
                  <a:pt x="10624" y="4038"/>
                  <a:pt x="10624" y="4038"/>
                </a:cubicBezTo>
                <a:cubicBezTo>
                  <a:pt x="10624" y="4044"/>
                  <a:pt x="10630" y="4044"/>
                  <a:pt x="10630" y="4050"/>
                </a:cubicBezTo>
                <a:cubicBezTo>
                  <a:pt x="10630" y="4055"/>
                  <a:pt x="10636" y="4055"/>
                  <a:pt x="10636" y="4062"/>
                </a:cubicBezTo>
                <a:cubicBezTo>
                  <a:pt x="10642" y="4062"/>
                  <a:pt x="10642" y="4067"/>
                  <a:pt x="10642" y="4067"/>
                </a:cubicBezTo>
                <a:cubicBezTo>
                  <a:pt x="10642" y="4073"/>
                  <a:pt x="10642" y="4073"/>
                  <a:pt x="10648" y="4073"/>
                </a:cubicBezTo>
                <a:cubicBezTo>
                  <a:pt x="10648" y="4073"/>
                  <a:pt x="10648" y="4073"/>
                  <a:pt x="10654" y="4079"/>
                </a:cubicBezTo>
                <a:cubicBezTo>
                  <a:pt x="10654" y="4079"/>
                  <a:pt x="10654" y="4079"/>
                  <a:pt x="10654" y="4085"/>
                </a:cubicBezTo>
                <a:cubicBezTo>
                  <a:pt x="10659" y="4085"/>
                  <a:pt x="10659" y="4085"/>
                  <a:pt x="10665" y="4091"/>
                </a:cubicBezTo>
                <a:cubicBezTo>
                  <a:pt x="10665" y="4091"/>
                  <a:pt x="10665" y="4091"/>
                  <a:pt x="10671" y="4091"/>
                </a:cubicBezTo>
                <a:cubicBezTo>
                  <a:pt x="10671" y="4097"/>
                  <a:pt x="10677" y="4097"/>
                  <a:pt x="10677" y="4103"/>
                </a:cubicBezTo>
                <a:cubicBezTo>
                  <a:pt x="10677" y="4103"/>
                  <a:pt x="10677" y="4109"/>
                  <a:pt x="10671" y="4109"/>
                </a:cubicBezTo>
                <a:cubicBezTo>
                  <a:pt x="10671" y="4115"/>
                  <a:pt x="10671" y="4115"/>
                  <a:pt x="10665" y="4115"/>
                </a:cubicBezTo>
                <a:cubicBezTo>
                  <a:pt x="10665" y="4121"/>
                  <a:pt x="10665" y="4121"/>
                  <a:pt x="10665" y="4121"/>
                </a:cubicBezTo>
                <a:cubicBezTo>
                  <a:pt x="10665" y="4127"/>
                  <a:pt x="10665" y="4127"/>
                  <a:pt x="10659" y="4133"/>
                </a:cubicBezTo>
                <a:lnTo>
                  <a:pt x="10659" y="4139"/>
                </a:lnTo>
                <a:cubicBezTo>
                  <a:pt x="10659" y="4150"/>
                  <a:pt x="10659" y="4150"/>
                  <a:pt x="10665" y="4156"/>
                </a:cubicBezTo>
                <a:cubicBezTo>
                  <a:pt x="10665" y="4162"/>
                  <a:pt x="10665" y="4162"/>
                  <a:pt x="10665" y="4162"/>
                </a:cubicBezTo>
                <a:cubicBezTo>
                  <a:pt x="10665" y="4168"/>
                  <a:pt x="10671" y="4168"/>
                  <a:pt x="10671" y="4168"/>
                </a:cubicBezTo>
                <a:cubicBezTo>
                  <a:pt x="10677" y="4168"/>
                  <a:pt x="10677" y="4174"/>
                  <a:pt x="10677" y="4174"/>
                </a:cubicBezTo>
                <a:cubicBezTo>
                  <a:pt x="10683" y="4174"/>
                  <a:pt x="10689" y="4168"/>
                  <a:pt x="10689" y="4162"/>
                </a:cubicBezTo>
                <a:cubicBezTo>
                  <a:pt x="10689" y="4156"/>
                  <a:pt x="10689" y="4156"/>
                  <a:pt x="10689" y="4156"/>
                </a:cubicBezTo>
                <a:cubicBezTo>
                  <a:pt x="10689" y="4150"/>
                  <a:pt x="10695" y="4150"/>
                  <a:pt x="10695" y="4144"/>
                </a:cubicBezTo>
                <a:cubicBezTo>
                  <a:pt x="10695" y="4144"/>
                  <a:pt x="10695" y="4144"/>
                  <a:pt x="10695" y="4139"/>
                </a:cubicBezTo>
                <a:cubicBezTo>
                  <a:pt x="10695" y="4133"/>
                  <a:pt x="10695" y="4133"/>
                  <a:pt x="10695" y="4121"/>
                </a:cubicBezTo>
                <a:cubicBezTo>
                  <a:pt x="10695" y="4121"/>
                  <a:pt x="10695" y="4121"/>
                  <a:pt x="10695" y="4115"/>
                </a:cubicBezTo>
                <a:cubicBezTo>
                  <a:pt x="10695" y="4109"/>
                  <a:pt x="10695" y="4109"/>
                  <a:pt x="10695" y="4103"/>
                </a:cubicBezTo>
                <a:cubicBezTo>
                  <a:pt x="10707" y="4103"/>
                  <a:pt x="10707" y="4103"/>
                  <a:pt x="10707" y="4103"/>
                </a:cubicBezTo>
                <a:cubicBezTo>
                  <a:pt x="10707" y="4103"/>
                  <a:pt x="10707" y="4103"/>
                  <a:pt x="10713" y="4103"/>
                </a:cubicBezTo>
                <a:cubicBezTo>
                  <a:pt x="10713" y="4103"/>
                  <a:pt x="10713" y="4103"/>
                  <a:pt x="10719" y="4109"/>
                </a:cubicBezTo>
                <a:lnTo>
                  <a:pt x="10719" y="4109"/>
                </a:lnTo>
                <a:cubicBezTo>
                  <a:pt x="10725" y="4115"/>
                  <a:pt x="10725" y="4115"/>
                  <a:pt x="10725" y="4115"/>
                </a:cubicBezTo>
                <a:cubicBezTo>
                  <a:pt x="10731" y="4121"/>
                  <a:pt x="10736" y="4121"/>
                  <a:pt x="10736" y="4127"/>
                </a:cubicBezTo>
                <a:cubicBezTo>
                  <a:pt x="10743" y="4133"/>
                  <a:pt x="10743" y="4133"/>
                  <a:pt x="10743" y="4133"/>
                </a:cubicBezTo>
                <a:cubicBezTo>
                  <a:pt x="10748" y="4139"/>
                  <a:pt x="10748" y="4139"/>
                  <a:pt x="10748" y="4139"/>
                </a:cubicBezTo>
                <a:cubicBezTo>
                  <a:pt x="10754" y="4144"/>
                  <a:pt x="10754" y="4144"/>
                  <a:pt x="10754" y="4144"/>
                </a:cubicBezTo>
                <a:lnTo>
                  <a:pt x="10760" y="4150"/>
                </a:lnTo>
                <a:lnTo>
                  <a:pt x="10766" y="4150"/>
                </a:lnTo>
                <a:cubicBezTo>
                  <a:pt x="10772" y="4150"/>
                  <a:pt x="10772" y="4150"/>
                  <a:pt x="10778" y="4150"/>
                </a:cubicBezTo>
                <a:cubicBezTo>
                  <a:pt x="10784" y="4150"/>
                  <a:pt x="10784" y="4150"/>
                  <a:pt x="10790" y="4150"/>
                </a:cubicBezTo>
                <a:cubicBezTo>
                  <a:pt x="10790" y="4150"/>
                  <a:pt x="10790" y="4156"/>
                  <a:pt x="10796" y="4156"/>
                </a:cubicBezTo>
                <a:cubicBezTo>
                  <a:pt x="10802" y="4156"/>
                  <a:pt x="10802" y="4156"/>
                  <a:pt x="10808" y="4156"/>
                </a:cubicBezTo>
                <a:lnTo>
                  <a:pt x="10814" y="4156"/>
                </a:lnTo>
                <a:cubicBezTo>
                  <a:pt x="10814" y="4156"/>
                  <a:pt x="10820" y="4156"/>
                  <a:pt x="10820" y="4150"/>
                </a:cubicBezTo>
                <a:lnTo>
                  <a:pt x="10825" y="4150"/>
                </a:lnTo>
                <a:cubicBezTo>
                  <a:pt x="10825" y="4144"/>
                  <a:pt x="10825" y="4144"/>
                  <a:pt x="10825" y="4144"/>
                </a:cubicBezTo>
                <a:cubicBezTo>
                  <a:pt x="10825" y="4139"/>
                  <a:pt x="10825" y="4139"/>
                  <a:pt x="10825" y="4139"/>
                </a:cubicBezTo>
                <a:cubicBezTo>
                  <a:pt x="10825" y="4133"/>
                  <a:pt x="10820" y="4127"/>
                  <a:pt x="10820" y="4121"/>
                </a:cubicBezTo>
                <a:cubicBezTo>
                  <a:pt x="10820" y="4121"/>
                  <a:pt x="10820" y="4115"/>
                  <a:pt x="10825" y="4115"/>
                </a:cubicBezTo>
                <a:cubicBezTo>
                  <a:pt x="10825" y="4109"/>
                  <a:pt x="10825" y="4109"/>
                  <a:pt x="10831" y="4109"/>
                </a:cubicBezTo>
                <a:cubicBezTo>
                  <a:pt x="10831" y="4103"/>
                  <a:pt x="10831" y="4103"/>
                  <a:pt x="10831" y="4103"/>
                </a:cubicBezTo>
                <a:cubicBezTo>
                  <a:pt x="10831" y="4103"/>
                  <a:pt x="10837" y="4097"/>
                  <a:pt x="10843" y="4097"/>
                </a:cubicBezTo>
                <a:cubicBezTo>
                  <a:pt x="10843" y="4091"/>
                  <a:pt x="10849" y="4097"/>
                  <a:pt x="10855" y="4097"/>
                </a:cubicBezTo>
                <a:cubicBezTo>
                  <a:pt x="10861" y="4097"/>
                  <a:pt x="10867" y="4091"/>
                  <a:pt x="10873" y="4097"/>
                </a:cubicBezTo>
                <a:cubicBezTo>
                  <a:pt x="10873" y="4097"/>
                  <a:pt x="10873" y="4103"/>
                  <a:pt x="10879" y="4103"/>
                </a:cubicBezTo>
                <a:cubicBezTo>
                  <a:pt x="10879" y="4103"/>
                  <a:pt x="10885" y="4109"/>
                  <a:pt x="10885" y="4115"/>
                </a:cubicBezTo>
                <a:cubicBezTo>
                  <a:pt x="10891" y="4115"/>
                  <a:pt x="10891" y="4115"/>
                  <a:pt x="10891" y="4115"/>
                </a:cubicBezTo>
                <a:cubicBezTo>
                  <a:pt x="10897" y="4121"/>
                  <a:pt x="10903" y="4127"/>
                  <a:pt x="10903" y="4127"/>
                </a:cubicBezTo>
                <a:cubicBezTo>
                  <a:pt x="10909" y="4133"/>
                  <a:pt x="10909" y="4133"/>
                  <a:pt x="10914" y="4133"/>
                </a:cubicBezTo>
                <a:cubicBezTo>
                  <a:pt x="10914" y="4133"/>
                  <a:pt x="10914" y="4139"/>
                  <a:pt x="10920" y="4139"/>
                </a:cubicBezTo>
                <a:cubicBezTo>
                  <a:pt x="10920" y="4139"/>
                  <a:pt x="10920" y="4144"/>
                  <a:pt x="10926" y="4144"/>
                </a:cubicBezTo>
                <a:lnTo>
                  <a:pt x="10926" y="4144"/>
                </a:lnTo>
                <a:cubicBezTo>
                  <a:pt x="10932" y="4144"/>
                  <a:pt x="10932" y="4150"/>
                  <a:pt x="10938" y="4150"/>
                </a:cubicBezTo>
                <a:cubicBezTo>
                  <a:pt x="11015" y="4150"/>
                  <a:pt x="11015" y="4150"/>
                  <a:pt x="11015" y="4150"/>
                </a:cubicBezTo>
                <a:cubicBezTo>
                  <a:pt x="11015" y="4139"/>
                  <a:pt x="11015" y="4133"/>
                  <a:pt x="11015" y="4127"/>
                </a:cubicBezTo>
                <a:cubicBezTo>
                  <a:pt x="11015" y="4121"/>
                  <a:pt x="11015" y="4121"/>
                  <a:pt x="11015" y="4121"/>
                </a:cubicBezTo>
                <a:cubicBezTo>
                  <a:pt x="11015" y="4115"/>
                  <a:pt x="11009" y="4115"/>
                  <a:pt x="11009" y="4109"/>
                </a:cubicBezTo>
                <a:cubicBezTo>
                  <a:pt x="11009" y="4109"/>
                  <a:pt x="11015" y="4103"/>
                  <a:pt x="11015" y="4097"/>
                </a:cubicBezTo>
                <a:lnTo>
                  <a:pt x="11021" y="4103"/>
                </a:lnTo>
                <a:cubicBezTo>
                  <a:pt x="11027" y="4103"/>
                  <a:pt x="11027" y="4097"/>
                  <a:pt x="11027" y="4097"/>
                </a:cubicBezTo>
                <a:cubicBezTo>
                  <a:pt x="11033" y="4097"/>
                  <a:pt x="11033" y="4097"/>
                  <a:pt x="11033" y="4097"/>
                </a:cubicBezTo>
                <a:cubicBezTo>
                  <a:pt x="11039" y="4097"/>
                  <a:pt x="11039" y="4097"/>
                  <a:pt x="11045" y="4097"/>
                </a:cubicBezTo>
                <a:cubicBezTo>
                  <a:pt x="11051" y="4097"/>
                  <a:pt x="11057" y="4097"/>
                  <a:pt x="11063" y="4103"/>
                </a:cubicBezTo>
                <a:cubicBezTo>
                  <a:pt x="11069" y="4103"/>
                  <a:pt x="11069" y="4109"/>
                  <a:pt x="11075" y="4115"/>
                </a:cubicBezTo>
                <a:cubicBezTo>
                  <a:pt x="11075" y="4115"/>
                  <a:pt x="11075" y="4115"/>
                  <a:pt x="11080" y="4115"/>
                </a:cubicBezTo>
                <a:cubicBezTo>
                  <a:pt x="11080" y="4115"/>
                  <a:pt x="11086" y="4115"/>
                  <a:pt x="11092" y="4115"/>
                </a:cubicBezTo>
                <a:cubicBezTo>
                  <a:pt x="11092" y="4115"/>
                  <a:pt x="11092" y="4121"/>
                  <a:pt x="11098" y="4115"/>
                </a:cubicBezTo>
                <a:cubicBezTo>
                  <a:pt x="11098" y="4115"/>
                  <a:pt x="11098" y="4115"/>
                  <a:pt x="11104" y="4115"/>
                </a:cubicBezTo>
                <a:lnTo>
                  <a:pt x="11104" y="4109"/>
                </a:lnTo>
                <a:cubicBezTo>
                  <a:pt x="11104" y="4109"/>
                  <a:pt x="11110" y="4109"/>
                  <a:pt x="11110" y="4103"/>
                </a:cubicBezTo>
                <a:cubicBezTo>
                  <a:pt x="11110" y="4103"/>
                  <a:pt x="11116" y="4103"/>
                  <a:pt x="11116" y="4109"/>
                </a:cubicBezTo>
                <a:cubicBezTo>
                  <a:pt x="11116" y="4109"/>
                  <a:pt x="11116" y="4115"/>
                  <a:pt x="11122" y="4115"/>
                </a:cubicBezTo>
                <a:cubicBezTo>
                  <a:pt x="11122" y="4121"/>
                  <a:pt x="11122" y="4121"/>
                  <a:pt x="11128" y="4121"/>
                </a:cubicBezTo>
                <a:lnTo>
                  <a:pt x="11128" y="4127"/>
                </a:lnTo>
                <a:cubicBezTo>
                  <a:pt x="11128" y="4133"/>
                  <a:pt x="11128" y="4133"/>
                  <a:pt x="11128" y="4139"/>
                </a:cubicBezTo>
                <a:cubicBezTo>
                  <a:pt x="11128" y="4144"/>
                  <a:pt x="11128" y="4150"/>
                  <a:pt x="11128" y="4156"/>
                </a:cubicBezTo>
                <a:lnTo>
                  <a:pt x="11122" y="4162"/>
                </a:lnTo>
                <a:cubicBezTo>
                  <a:pt x="11116" y="4168"/>
                  <a:pt x="11116" y="4174"/>
                  <a:pt x="11116" y="4180"/>
                </a:cubicBezTo>
                <a:cubicBezTo>
                  <a:pt x="11116" y="4186"/>
                  <a:pt x="11110" y="4192"/>
                  <a:pt x="11110" y="4204"/>
                </a:cubicBezTo>
                <a:lnTo>
                  <a:pt x="11110" y="4210"/>
                </a:lnTo>
                <a:cubicBezTo>
                  <a:pt x="11110" y="4216"/>
                  <a:pt x="11116" y="4216"/>
                  <a:pt x="11116" y="4221"/>
                </a:cubicBezTo>
                <a:cubicBezTo>
                  <a:pt x="11116" y="4221"/>
                  <a:pt x="11116" y="4221"/>
                  <a:pt x="11116" y="4228"/>
                </a:cubicBezTo>
                <a:cubicBezTo>
                  <a:pt x="11116" y="4228"/>
                  <a:pt x="11116" y="4228"/>
                  <a:pt x="11116" y="4233"/>
                </a:cubicBezTo>
                <a:cubicBezTo>
                  <a:pt x="11122" y="4233"/>
                  <a:pt x="11122" y="4239"/>
                  <a:pt x="11122" y="4239"/>
                </a:cubicBezTo>
                <a:cubicBezTo>
                  <a:pt x="11128" y="4245"/>
                  <a:pt x="11128" y="4245"/>
                  <a:pt x="11128" y="4251"/>
                </a:cubicBezTo>
                <a:cubicBezTo>
                  <a:pt x="11128" y="4251"/>
                  <a:pt x="11128" y="4257"/>
                  <a:pt x="11122" y="4257"/>
                </a:cubicBezTo>
                <a:cubicBezTo>
                  <a:pt x="11122" y="4263"/>
                  <a:pt x="11122" y="4263"/>
                  <a:pt x="11116" y="4263"/>
                </a:cubicBezTo>
                <a:cubicBezTo>
                  <a:pt x="11116" y="4269"/>
                  <a:pt x="11116" y="4269"/>
                  <a:pt x="11116" y="4269"/>
                </a:cubicBezTo>
                <a:cubicBezTo>
                  <a:pt x="11110" y="4269"/>
                  <a:pt x="11110" y="4275"/>
                  <a:pt x="11110" y="4275"/>
                </a:cubicBezTo>
                <a:cubicBezTo>
                  <a:pt x="11110" y="4281"/>
                  <a:pt x="11110" y="4281"/>
                  <a:pt x="11110" y="4287"/>
                </a:cubicBezTo>
                <a:lnTo>
                  <a:pt x="11110" y="4293"/>
                </a:lnTo>
                <a:cubicBezTo>
                  <a:pt x="11104" y="4299"/>
                  <a:pt x="11104" y="4299"/>
                  <a:pt x="11104" y="4299"/>
                </a:cubicBezTo>
                <a:cubicBezTo>
                  <a:pt x="11098" y="4305"/>
                  <a:pt x="11098" y="4310"/>
                  <a:pt x="11092" y="4316"/>
                </a:cubicBezTo>
                <a:cubicBezTo>
                  <a:pt x="11092" y="4316"/>
                  <a:pt x="11092" y="4322"/>
                  <a:pt x="11086" y="4328"/>
                </a:cubicBezTo>
                <a:cubicBezTo>
                  <a:pt x="11086" y="4328"/>
                  <a:pt x="11080" y="4334"/>
                  <a:pt x="11075" y="4334"/>
                </a:cubicBezTo>
                <a:lnTo>
                  <a:pt x="11069" y="4340"/>
                </a:lnTo>
                <a:lnTo>
                  <a:pt x="11063" y="4340"/>
                </a:lnTo>
                <a:cubicBezTo>
                  <a:pt x="11063" y="4346"/>
                  <a:pt x="11057" y="4346"/>
                  <a:pt x="11057" y="4346"/>
                </a:cubicBezTo>
                <a:cubicBezTo>
                  <a:pt x="11057" y="4352"/>
                  <a:pt x="11057" y="4352"/>
                  <a:pt x="11057" y="4352"/>
                </a:cubicBezTo>
                <a:cubicBezTo>
                  <a:pt x="11057" y="4358"/>
                  <a:pt x="11057" y="4364"/>
                  <a:pt x="11057" y="4364"/>
                </a:cubicBezTo>
                <a:cubicBezTo>
                  <a:pt x="11051" y="4376"/>
                  <a:pt x="11051" y="4382"/>
                  <a:pt x="11045" y="4394"/>
                </a:cubicBezTo>
                <a:cubicBezTo>
                  <a:pt x="11045" y="4399"/>
                  <a:pt x="11045" y="4405"/>
                  <a:pt x="11039" y="4411"/>
                </a:cubicBezTo>
                <a:cubicBezTo>
                  <a:pt x="11039" y="4417"/>
                  <a:pt x="11033" y="4417"/>
                  <a:pt x="11033" y="4423"/>
                </a:cubicBezTo>
                <a:cubicBezTo>
                  <a:pt x="11027" y="4423"/>
                  <a:pt x="11027" y="4423"/>
                  <a:pt x="11027" y="4429"/>
                </a:cubicBezTo>
                <a:cubicBezTo>
                  <a:pt x="11021" y="4429"/>
                  <a:pt x="11021" y="4429"/>
                  <a:pt x="11021" y="4435"/>
                </a:cubicBezTo>
                <a:cubicBezTo>
                  <a:pt x="11015" y="4435"/>
                  <a:pt x="11015" y="4435"/>
                  <a:pt x="11015" y="4435"/>
                </a:cubicBezTo>
                <a:cubicBezTo>
                  <a:pt x="11009" y="4435"/>
                  <a:pt x="11009" y="4435"/>
                  <a:pt x="11009" y="4435"/>
                </a:cubicBezTo>
                <a:cubicBezTo>
                  <a:pt x="11003" y="4435"/>
                  <a:pt x="10997" y="4435"/>
                  <a:pt x="10997" y="4435"/>
                </a:cubicBezTo>
                <a:cubicBezTo>
                  <a:pt x="10991" y="4441"/>
                  <a:pt x="10986" y="4441"/>
                  <a:pt x="10986" y="4441"/>
                </a:cubicBezTo>
                <a:cubicBezTo>
                  <a:pt x="10980" y="4441"/>
                  <a:pt x="10980" y="4441"/>
                  <a:pt x="10980" y="4441"/>
                </a:cubicBezTo>
                <a:cubicBezTo>
                  <a:pt x="10974" y="4441"/>
                  <a:pt x="10974" y="4441"/>
                  <a:pt x="10968" y="4441"/>
                </a:cubicBezTo>
                <a:cubicBezTo>
                  <a:pt x="10968" y="4441"/>
                  <a:pt x="10968" y="4447"/>
                  <a:pt x="10962" y="4447"/>
                </a:cubicBezTo>
                <a:lnTo>
                  <a:pt x="10962" y="4447"/>
                </a:lnTo>
                <a:cubicBezTo>
                  <a:pt x="10956" y="4447"/>
                  <a:pt x="10956" y="4453"/>
                  <a:pt x="10950" y="4453"/>
                </a:cubicBezTo>
                <a:lnTo>
                  <a:pt x="10944" y="4453"/>
                </a:lnTo>
                <a:cubicBezTo>
                  <a:pt x="10938" y="4453"/>
                  <a:pt x="10938" y="4447"/>
                  <a:pt x="10938" y="4447"/>
                </a:cubicBezTo>
                <a:cubicBezTo>
                  <a:pt x="10932" y="4441"/>
                  <a:pt x="10932" y="4441"/>
                  <a:pt x="10926" y="4435"/>
                </a:cubicBezTo>
                <a:cubicBezTo>
                  <a:pt x="10920" y="4435"/>
                  <a:pt x="10920" y="4435"/>
                  <a:pt x="10920" y="4435"/>
                </a:cubicBezTo>
                <a:cubicBezTo>
                  <a:pt x="10914" y="4435"/>
                  <a:pt x="10914" y="4435"/>
                  <a:pt x="10909" y="4435"/>
                </a:cubicBezTo>
                <a:cubicBezTo>
                  <a:pt x="10903" y="4435"/>
                  <a:pt x="10903" y="4435"/>
                  <a:pt x="10897" y="4435"/>
                </a:cubicBezTo>
                <a:cubicBezTo>
                  <a:pt x="10897" y="4435"/>
                  <a:pt x="10897" y="4435"/>
                  <a:pt x="10891" y="4435"/>
                </a:cubicBezTo>
                <a:cubicBezTo>
                  <a:pt x="10885" y="4435"/>
                  <a:pt x="10879" y="4435"/>
                  <a:pt x="10879" y="4435"/>
                </a:cubicBezTo>
                <a:cubicBezTo>
                  <a:pt x="10873" y="4435"/>
                  <a:pt x="10873" y="4429"/>
                  <a:pt x="10867" y="4429"/>
                </a:cubicBezTo>
                <a:cubicBezTo>
                  <a:pt x="10861" y="4429"/>
                  <a:pt x="10861" y="4429"/>
                  <a:pt x="10861" y="4429"/>
                </a:cubicBezTo>
                <a:cubicBezTo>
                  <a:pt x="10861" y="4429"/>
                  <a:pt x="10861" y="4429"/>
                  <a:pt x="10855" y="4429"/>
                </a:cubicBezTo>
                <a:lnTo>
                  <a:pt x="10849" y="4435"/>
                </a:lnTo>
                <a:cubicBezTo>
                  <a:pt x="10855" y="4435"/>
                  <a:pt x="10855" y="4441"/>
                  <a:pt x="10861" y="4441"/>
                </a:cubicBezTo>
                <a:cubicBezTo>
                  <a:pt x="10867" y="4441"/>
                  <a:pt x="10873" y="4447"/>
                  <a:pt x="10879" y="4447"/>
                </a:cubicBezTo>
                <a:cubicBezTo>
                  <a:pt x="10885" y="4447"/>
                  <a:pt x="10891" y="4447"/>
                  <a:pt x="10897" y="4453"/>
                </a:cubicBezTo>
                <a:cubicBezTo>
                  <a:pt x="10903" y="4453"/>
                  <a:pt x="10909" y="4453"/>
                  <a:pt x="10909" y="4453"/>
                </a:cubicBezTo>
                <a:cubicBezTo>
                  <a:pt x="10909" y="4465"/>
                  <a:pt x="10909" y="4465"/>
                  <a:pt x="10909" y="4465"/>
                </a:cubicBezTo>
                <a:cubicBezTo>
                  <a:pt x="10909" y="4471"/>
                  <a:pt x="10909" y="4471"/>
                  <a:pt x="10909" y="4471"/>
                </a:cubicBezTo>
                <a:cubicBezTo>
                  <a:pt x="10909" y="4476"/>
                  <a:pt x="10914" y="4476"/>
                  <a:pt x="10920" y="4482"/>
                </a:cubicBezTo>
                <a:cubicBezTo>
                  <a:pt x="10920" y="4482"/>
                  <a:pt x="10920" y="4482"/>
                  <a:pt x="10920" y="4488"/>
                </a:cubicBezTo>
                <a:cubicBezTo>
                  <a:pt x="10926" y="4488"/>
                  <a:pt x="10926" y="4494"/>
                  <a:pt x="10926" y="4494"/>
                </a:cubicBezTo>
                <a:cubicBezTo>
                  <a:pt x="10926" y="4500"/>
                  <a:pt x="10920" y="4500"/>
                  <a:pt x="10920" y="4500"/>
                </a:cubicBezTo>
                <a:cubicBezTo>
                  <a:pt x="10920" y="4506"/>
                  <a:pt x="10926" y="4506"/>
                  <a:pt x="10926" y="4506"/>
                </a:cubicBezTo>
                <a:cubicBezTo>
                  <a:pt x="10926" y="4512"/>
                  <a:pt x="10920" y="4512"/>
                  <a:pt x="10920" y="4512"/>
                </a:cubicBezTo>
                <a:cubicBezTo>
                  <a:pt x="10920" y="4524"/>
                  <a:pt x="10920" y="4530"/>
                  <a:pt x="10920" y="4536"/>
                </a:cubicBezTo>
                <a:cubicBezTo>
                  <a:pt x="10920" y="4536"/>
                  <a:pt x="10926" y="4548"/>
                  <a:pt x="10932" y="4548"/>
                </a:cubicBezTo>
                <a:cubicBezTo>
                  <a:pt x="10938" y="4554"/>
                  <a:pt x="10944" y="4560"/>
                  <a:pt x="10950" y="4571"/>
                </a:cubicBezTo>
                <a:lnTo>
                  <a:pt x="10956" y="4577"/>
                </a:lnTo>
                <a:cubicBezTo>
                  <a:pt x="10962" y="4589"/>
                  <a:pt x="10962" y="4589"/>
                  <a:pt x="10962" y="4589"/>
                </a:cubicBezTo>
                <a:cubicBezTo>
                  <a:pt x="10962" y="4595"/>
                  <a:pt x="10968" y="4601"/>
                  <a:pt x="10968" y="4601"/>
                </a:cubicBezTo>
                <a:cubicBezTo>
                  <a:pt x="10974" y="4607"/>
                  <a:pt x="10974" y="4613"/>
                  <a:pt x="10980" y="4613"/>
                </a:cubicBezTo>
                <a:cubicBezTo>
                  <a:pt x="10980" y="4619"/>
                  <a:pt x="10986" y="4625"/>
                  <a:pt x="10991" y="4625"/>
                </a:cubicBezTo>
                <a:cubicBezTo>
                  <a:pt x="10997" y="4625"/>
                  <a:pt x="10997" y="4631"/>
                  <a:pt x="11003" y="4631"/>
                </a:cubicBezTo>
                <a:cubicBezTo>
                  <a:pt x="11015" y="4631"/>
                  <a:pt x="11015" y="4631"/>
                  <a:pt x="11015" y="4631"/>
                </a:cubicBezTo>
                <a:cubicBezTo>
                  <a:pt x="11021" y="4631"/>
                  <a:pt x="11021" y="4631"/>
                  <a:pt x="11027" y="4631"/>
                </a:cubicBezTo>
                <a:cubicBezTo>
                  <a:pt x="11033" y="4631"/>
                  <a:pt x="11039" y="4625"/>
                  <a:pt x="11039" y="4625"/>
                </a:cubicBezTo>
                <a:cubicBezTo>
                  <a:pt x="11039" y="4619"/>
                  <a:pt x="11039" y="4613"/>
                  <a:pt x="11039" y="4613"/>
                </a:cubicBezTo>
                <a:cubicBezTo>
                  <a:pt x="11039" y="4607"/>
                  <a:pt x="11045" y="4607"/>
                  <a:pt x="11051" y="4601"/>
                </a:cubicBezTo>
                <a:cubicBezTo>
                  <a:pt x="11057" y="4613"/>
                  <a:pt x="11057" y="4613"/>
                  <a:pt x="11057" y="4613"/>
                </a:cubicBezTo>
                <a:cubicBezTo>
                  <a:pt x="11063" y="4625"/>
                  <a:pt x="11075" y="4631"/>
                  <a:pt x="11080" y="4648"/>
                </a:cubicBezTo>
                <a:cubicBezTo>
                  <a:pt x="11086" y="4648"/>
                  <a:pt x="11086" y="4654"/>
                  <a:pt x="11086" y="4654"/>
                </a:cubicBezTo>
                <a:cubicBezTo>
                  <a:pt x="11092" y="4660"/>
                  <a:pt x="11092" y="4660"/>
                  <a:pt x="11098" y="4666"/>
                </a:cubicBezTo>
                <a:cubicBezTo>
                  <a:pt x="11104" y="4666"/>
                  <a:pt x="11104" y="4672"/>
                  <a:pt x="11110" y="4672"/>
                </a:cubicBezTo>
                <a:cubicBezTo>
                  <a:pt x="11116" y="4672"/>
                  <a:pt x="11116" y="4678"/>
                  <a:pt x="11116" y="4684"/>
                </a:cubicBezTo>
                <a:cubicBezTo>
                  <a:pt x="11122" y="4690"/>
                  <a:pt x="11122" y="4702"/>
                  <a:pt x="11122" y="4708"/>
                </a:cubicBezTo>
                <a:cubicBezTo>
                  <a:pt x="11122" y="4714"/>
                  <a:pt x="11122" y="4714"/>
                  <a:pt x="11122" y="4720"/>
                </a:cubicBezTo>
                <a:cubicBezTo>
                  <a:pt x="11128" y="4726"/>
                  <a:pt x="11134" y="4726"/>
                  <a:pt x="11134" y="4731"/>
                </a:cubicBezTo>
                <a:cubicBezTo>
                  <a:pt x="11140" y="4743"/>
                  <a:pt x="11146" y="4749"/>
                  <a:pt x="11152" y="4755"/>
                </a:cubicBezTo>
                <a:cubicBezTo>
                  <a:pt x="11158" y="4761"/>
                  <a:pt x="11163" y="4761"/>
                  <a:pt x="11163" y="4767"/>
                </a:cubicBezTo>
                <a:cubicBezTo>
                  <a:pt x="11169" y="4773"/>
                  <a:pt x="11169" y="4779"/>
                  <a:pt x="11169" y="4791"/>
                </a:cubicBezTo>
                <a:cubicBezTo>
                  <a:pt x="11169" y="4797"/>
                  <a:pt x="11169" y="4797"/>
                  <a:pt x="11169" y="4797"/>
                </a:cubicBezTo>
                <a:lnTo>
                  <a:pt x="11163" y="4803"/>
                </a:lnTo>
                <a:cubicBezTo>
                  <a:pt x="11163" y="4820"/>
                  <a:pt x="11163" y="4832"/>
                  <a:pt x="11169" y="4844"/>
                </a:cubicBezTo>
                <a:cubicBezTo>
                  <a:pt x="11175" y="4850"/>
                  <a:pt x="11181" y="4850"/>
                  <a:pt x="11187" y="4850"/>
                </a:cubicBezTo>
                <a:cubicBezTo>
                  <a:pt x="11193" y="4850"/>
                  <a:pt x="11193" y="4856"/>
                  <a:pt x="11199" y="4856"/>
                </a:cubicBezTo>
                <a:cubicBezTo>
                  <a:pt x="11205" y="4856"/>
                  <a:pt x="11205" y="4856"/>
                  <a:pt x="11211" y="4862"/>
                </a:cubicBezTo>
                <a:cubicBezTo>
                  <a:pt x="11217" y="4862"/>
                  <a:pt x="11217" y="4862"/>
                  <a:pt x="11223" y="4868"/>
                </a:cubicBezTo>
                <a:cubicBezTo>
                  <a:pt x="11223" y="4874"/>
                  <a:pt x="11223" y="4874"/>
                  <a:pt x="11229" y="4880"/>
                </a:cubicBezTo>
                <a:cubicBezTo>
                  <a:pt x="11229" y="4886"/>
                  <a:pt x="11229" y="4886"/>
                  <a:pt x="11235" y="4892"/>
                </a:cubicBezTo>
                <a:cubicBezTo>
                  <a:pt x="11241" y="4903"/>
                  <a:pt x="11252" y="4903"/>
                  <a:pt x="11258" y="4915"/>
                </a:cubicBezTo>
                <a:cubicBezTo>
                  <a:pt x="11258" y="4927"/>
                  <a:pt x="11264" y="4933"/>
                  <a:pt x="11270" y="4939"/>
                </a:cubicBezTo>
                <a:cubicBezTo>
                  <a:pt x="11276" y="4963"/>
                  <a:pt x="11276" y="4963"/>
                  <a:pt x="11276" y="4963"/>
                </a:cubicBezTo>
                <a:cubicBezTo>
                  <a:pt x="11282" y="4975"/>
                  <a:pt x="11288" y="4986"/>
                  <a:pt x="11288" y="4998"/>
                </a:cubicBezTo>
                <a:cubicBezTo>
                  <a:pt x="11288" y="5004"/>
                  <a:pt x="11294" y="5004"/>
                  <a:pt x="11288" y="5010"/>
                </a:cubicBezTo>
                <a:cubicBezTo>
                  <a:pt x="11288" y="5016"/>
                  <a:pt x="11282" y="5016"/>
                  <a:pt x="11282" y="5022"/>
                </a:cubicBezTo>
                <a:cubicBezTo>
                  <a:pt x="11282" y="5028"/>
                  <a:pt x="11282" y="5028"/>
                  <a:pt x="11282" y="5034"/>
                </a:cubicBezTo>
                <a:cubicBezTo>
                  <a:pt x="11282" y="5040"/>
                  <a:pt x="11282" y="5052"/>
                  <a:pt x="11288" y="5058"/>
                </a:cubicBezTo>
                <a:cubicBezTo>
                  <a:pt x="11288" y="5063"/>
                  <a:pt x="11294" y="5063"/>
                  <a:pt x="11300" y="5063"/>
                </a:cubicBezTo>
                <a:cubicBezTo>
                  <a:pt x="11300" y="5069"/>
                  <a:pt x="11306" y="5069"/>
                  <a:pt x="11312" y="5069"/>
                </a:cubicBezTo>
                <a:cubicBezTo>
                  <a:pt x="11318" y="5075"/>
                  <a:pt x="11318" y="5081"/>
                  <a:pt x="11324" y="5081"/>
                </a:cubicBezTo>
                <a:cubicBezTo>
                  <a:pt x="11329" y="5087"/>
                  <a:pt x="11335" y="5093"/>
                  <a:pt x="11347" y="5105"/>
                </a:cubicBezTo>
                <a:cubicBezTo>
                  <a:pt x="11347" y="5105"/>
                  <a:pt x="11353" y="5105"/>
                  <a:pt x="11353" y="5111"/>
                </a:cubicBezTo>
                <a:cubicBezTo>
                  <a:pt x="11359" y="5117"/>
                  <a:pt x="11359" y="5117"/>
                  <a:pt x="11359" y="5123"/>
                </a:cubicBezTo>
                <a:cubicBezTo>
                  <a:pt x="11365" y="5129"/>
                  <a:pt x="11371" y="5129"/>
                  <a:pt x="11371" y="5135"/>
                </a:cubicBezTo>
                <a:cubicBezTo>
                  <a:pt x="11377" y="5141"/>
                  <a:pt x="11383" y="5152"/>
                  <a:pt x="11383" y="5158"/>
                </a:cubicBezTo>
                <a:cubicBezTo>
                  <a:pt x="11389" y="5164"/>
                  <a:pt x="11389" y="5170"/>
                  <a:pt x="11395" y="5176"/>
                </a:cubicBezTo>
                <a:cubicBezTo>
                  <a:pt x="11395" y="5176"/>
                  <a:pt x="11407" y="5182"/>
                  <a:pt x="11407" y="5188"/>
                </a:cubicBezTo>
                <a:cubicBezTo>
                  <a:pt x="11418" y="5200"/>
                  <a:pt x="11424" y="5206"/>
                  <a:pt x="11430" y="5218"/>
                </a:cubicBezTo>
                <a:cubicBezTo>
                  <a:pt x="11442" y="5235"/>
                  <a:pt x="11454" y="5241"/>
                  <a:pt x="11466" y="5253"/>
                </a:cubicBezTo>
                <a:cubicBezTo>
                  <a:pt x="11466" y="5259"/>
                  <a:pt x="11466" y="5259"/>
                  <a:pt x="11472" y="5265"/>
                </a:cubicBezTo>
                <a:cubicBezTo>
                  <a:pt x="11472" y="5271"/>
                  <a:pt x="11478" y="5271"/>
                  <a:pt x="11478" y="5277"/>
                </a:cubicBezTo>
                <a:cubicBezTo>
                  <a:pt x="11478" y="5283"/>
                  <a:pt x="11484" y="5283"/>
                  <a:pt x="11484" y="5289"/>
                </a:cubicBezTo>
                <a:cubicBezTo>
                  <a:pt x="11484" y="5301"/>
                  <a:pt x="11484" y="5307"/>
                  <a:pt x="11484" y="5312"/>
                </a:cubicBezTo>
                <a:cubicBezTo>
                  <a:pt x="11484" y="5318"/>
                  <a:pt x="11484" y="5324"/>
                  <a:pt x="11484" y="5324"/>
                </a:cubicBezTo>
                <a:cubicBezTo>
                  <a:pt x="11484" y="5330"/>
                  <a:pt x="11490" y="5330"/>
                  <a:pt x="11490" y="5336"/>
                </a:cubicBezTo>
                <a:cubicBezTo>
                  <a:pt x="11495" y="5348"/>
                  <a:pt x="11501" y="5348"/>
                  <a:pt x="11501" y="5360"/>
                </a:cubicBezTo>
                <a:cubicBezTo>
                  <a:pt x="11501" y="5461"/>
                  <a:pt x="11501" y="5461"/>
                  <a:pt x="11501" y="5461"/>
                </a:cubicBezTo>
                <a:cubicBezTo>
                  <a:pt x="11501" y="5473"/>
                  <a:pt x="11519" y="5478"/>
                  <a:pt x="11531" y="5490"/>
                </a:cubicBezTo>
                <a:cubicBezTo>
                  <a:pt x="11543" y="5496"/>
                  <a:pt x="11543" y="5502"/>
                  <a:pt x="11555" y="5502"/>
                </a:cubicBezTo>
                <a:cubicBezTo>
                  <a:pt x="11567" y="5508"/>
                  <a:pt x="11573" y="5502"/>
                  <a:pt x="11579" y="5502"/>
                </a:cubicBezTo>
                <a:cubicBezTo>
                  <a:pt x="11590" y="5502"/>
                  <a:pt x="11602" y="5508"/>
                  <a:pt x="11614" y="5502"/>
                </a:cubicBezTo>
                <a:cubicBezTo>
                  <a:pt x="11620" y="5502"/>
                  <a:pt x="11620" y="5496"/>
                  <a:pt x="11626" y="5490"/>
                </a:cubicBezTo>
                <a:cubicBezTo>
                  <a:pt x="11632" y="5485"/>
                  <a:pt x="11632" y="5473"/>
                  <a:pt x="11638" y="5467"/>
                </a:cubicBezTo>
                <a:cubicBezTo>
                  <a:pt x="11644" y="5461"/>
                  <a:pt x="11656" y="5455"/>
                  <a:pt x="11661" y="5455"/>
                </a:cubicBezTo>
                <a:cubicBezTo>
                  <a:pt x="11668" y="5455"/>
                  <a:pt x="11668" y="5449"/>
                  <a:pt x="11673" y="5449"/>
                </a:cubicBezTo>
                <a:cubicBezTo>
                  <a:pt x="11745" y="5449"/>
                  <a:pt x="11745" y="5449"/>
                  <a:pt x="11745" y="5449"/>
                </a:cubicBezTo>
                <a:cubicBezTo>
                  <a:pt x="11750" y="5449"/>
                  <a:pt x="11750" y="5461"/>
                  <a:pt x="11756" y="5461"/>
                </a:cubicBezTo>
                <a:cubicBezTo>
                  <a:pt x="11756" y="5461"/>
                  <a:pt x="11762" y="5461"/>
                  <a:pt x="11768" y="5461"/>
                </a:cubicBezTo>
                <a:cubicBezTo>
                  <a:pt x="11780" y="5437"/>
                  <a:pt x="11780" y="5437"/>
                  <a:pt x="11780" y="5437"/>
                </a:cubicBezTo>
                <a:cubicBezTo>
                  <a:pt x="11780" y="5431"/>
                  <a:pt x="11786" y="5431"/>
                  <a:pt x="11786" y="5425"/>
                </a:cubicBezTo>
                <a:cubicBezTo>
                  <a:pt x="11792" y="5419"/>
                  <a:pt x="11798" y="5419"/>
                  <a:pt x="11804" y="5419"/>
                </a:cubicBezTo>
                <a:cubicBezTo>
                  <a:pt x="11804" y="5413"/>
                  <a:pt x="11810" y="5407"/>
                  <a:pt x="11810" y="5407"/>
                </a:cubicBezTo>
                <a:cubicBezTo>
                  <a:pt x="11827" y="5401"/>
                  <a:pt x="11834" y="5401"/>
                  <a:pt x="11845" y="5401"/>
                </a:cubicBezTo>
                <a:cubicBezTo>
                  <a:pt x="11851" y="5396"/>
                  <a:pt x="11851" y="5390"/>
                  <a:pt x="11857" y="5390"/>
                </a:cubicBezTo>
                <a:cubicBezTo>
                  <a:pt x="11863" y="5390"/>
                  <a:pt x="11875" y="5390"/>
                  <a:pt x="11881" y="5390"/>
                </a:cubicBezTo>
                <a:cubicBezTo>
                  <a:pt x="11887" y="5390"/>
                  <a:pt x="11887" y="5384"/>
                  <a:pt x="11893" y="5384"/>
                </a:cubicBezTo>
                <a:cubicBezTo>
                  <a:pt x="11899" y="5384"/>
                  <a:pt x="11899" y="5384"/>
                  <a:pt x="11905" y="5384"/>
                </a:cubicBezTo>
                <a:cubicBezTo>
                  <a:pt x="11911" y="5384"/>
                  <a:pt x="11916" y="5384"/>
                  <a:pt x="11928" y="5378"/>
                </a:cubicBezTo>
                <a:cubicBezTo>
                  <a:pt x="11934" y="5378"/>
                  <a:pt x="11934" y="5372"/>
                  <a:pt x="11940" y="5366"/>
                </a:cubicBezTo>
                <a:cubicBezTo>
                  <a:pt x="11952" y="5354"/>
                  <a:pt x="11952" y="5354"/>
                  <a:pt x="11952" y="5354"/>
                </a:cubicBezTo>
                <a:cubicBezTo>
                  <a:pt x="11952" y="5354"/>
                  <a:pt x="11958" y="5348"/>
                  <a:pt x="11964" y="5342"/>
                </a:cubicBezTo>
                <a:lnTo>
                  <a:pt x="11970" y="5342"/>
                </a:lnTo>
                <a:cubicBezTo>
                  <a:pt x="11988" y="5342"/>
                  <a:pt x="11993" y="5342"/>
                  <a:pt x="12005" y="5342"/>
                </a:cubicBezTo>
                <a:cubicBezTo>
                  <a:pt x="12005" y="5336"/>
                  <a:pt x="12005" y="5330"/>
                  <a:pt x="12005" y="5324"/>
                </a:cubicBezTo>
                <a:cubicBezTo>
                  <a:pt x="12005" y="5318"/>
                  <a:pt x="12005" y="5318"/>
                  <a:pt x="12005" y="5312"/>
                </a:cubicBezTo>
                <a:cubicBezTo>
                  <a:pt x="12011" y="5307"/>
                  <a:pt x="12011" y="5307"/>
                  <a:pt x="12017" y="5301"/>
                </a:cubicBezTo>
                <a:cubicBezTo>
                  <a:pt x="12017" y="5301"/>
                  <a:pt x="12023" y="5307"/>
                  <a:pt x="12029" y="5301"/>
                </a:cubicBezTo>
                <a:cubicBezTo>
                  <a:pt x="12029" y="5301"/>
                  <a:pt x="12035" y="5295"/>
                  <a:pt x="12041" y="5295"/>
                </a:cubicBezTo>
                <a:lnTo>
                  <a:pt x="12047" y="5289"/>
                </a:lnTo>
                <a:cubicBezTo>
                  <a:pt x="12053" y="5289"/>
                  <a:pt x="12059" y="5283"/>
                  <a:pt x="12059" y="5283"/>
                </a:cubicBezTo>
                <a:cubicBezTo>
                  <a:pt x="12065" y="5283"/>
                  <a:pt x="12071" y="5283"/>
                  <a:pt x="12071" y="5283"/>
                </a:cubicBezTo>
                <a:cubicBezTo>
                  <a:pt x="12077" y="5283"/>
                  <a:pt x="12082" y="5283"/>
                  <a:pt x="12082" y="5283"/>
                </a:cubicBezTo>
                <a:cubicBezTo>
                  <a:pt x="12166" y="5283"/>
                  <a:pt x="12166" y="5283"/>
                  <a:pt x="12166" y="5283"/>
                </a:cubicBezTo>
                <a:cubicBezTo>
                  <a:pt x="12166" y="5277"/>
                  <a:pt x="12166" y="5277"/>
                  <a:pt x="12166" y="5265"/>
                </a:cubicBezTo>
                <a:lnTo>
                  <a:pt x="12166" y="5259"/>
                </a:lnTo>
                <a:cubicBezTo>
                  <a:pt x="12166" y="5253"/>
                  <a:pt x="12166" y="5247"/>
                  <a:pt x="12166" y="5247"/>
                </a:cubicBezTo>
                <a:cubicBezTo>
                  <a:pt x="12171" y="5235"/>
                  <a:pt x="12177" y="5230"/>
                  <a:pt x="12183" y="5224"/>
                </a:cubicBezTo>
                <a:cubicBezTo>
                  <a:pt x="12237" y="5224"/>
                  <a:pt x="12237" y="5224"/>
                  <a:pt x="12237" y="5224"/>
                </a:cubicBezTo>
                <a:cubicBezTo>
                  <a:pt x="12237" y="5218"/>
                  <a:pt x="12243" y="5212"/>
                  <a:pt x="12243" y="5212"/>
                </a:cubicBezTo>
                <a:cubicBezTo>
                  <a:pt x="12243" y="5206"/>
                  <a:pt x="12243" y="5206"/>
                  <a:pt x="12248" y="5200"/>
                </a:cubicBezTo>
                <a:cubicBezTo>
                  <a:pt x="12248" y="5188"/>
                  <a:pt x="12248" y="5182"/>
                  <a:pt x="12254" y="5176"/>
                </a:cubicBezTo>
                <a:cubicBezTo>
                  <a:pt x="12260" y="5170"/>
                  <a:pt x="12260" y="5170"/>
                  <a:pt x="12266" y="5164"/>
                </a:cubicBezTo>
                <a:cubicBezTo>
                  <a:pt x="12272" y="5164"/>
                  <a:pt x="12272" y="5170"/>
                  <a:pt x="12278" y="5170"/>
                </a:cubicBezTo>
                <a:cubicBezTo>
                  <a:pt x="12290" y="5170"/>
                  <a:pt x="12290" y="5170"/>
                  <a:pt x="12290" y="5170"/>
                </a:cubicBezTo>
                <a:cubicBezTo>
                  <a:pt x="12296" y="5170"/>
                  <a:pt x="12296" y="5164"/>
                  <a:pt x="12302" y="5164"/>
                </a:cubicBezTo>
                <a:cubicBezTo>
                  <a:pt x="12308" y="5146"/>
                  <a:pt x="12308" y="5146"/>
                  <a:pt x="12308" y="5146"/>
                </a:cubicBezTo>
                <a:cubicBezTo>
                  <a:pt x="12308" y="5141"/>
                  <a:pt x="12314" y="5141"/>
                  <a:pt x="12314" y="5135"/>
                </a:cubicBezTo>
                <a:cubicBezTo>
                  <a:pt x="12314" y="5129"/>
                  <a:pt x="12314" y="5129"/>
                  <a:pt x="12314" y="5123"/>
                </a:cubicBezTo>
                <a:cubicBezTo>
                  <a:pt x="12314" y="5117"/>
                  <a:pt x="12320" y="5117"/>
                  <a:pt x="12320" y="5111"/>
                </a:cubicBezTo>
                <a:cubicBezTo>
                  <a:pt x="12325" y="5105"/>
                  <a:pt x="12325" y="5105"/>
                  <a:pt x="12325" y="5099"/>
                </a:cubicBezTo>
                <a:cubicBezTo>
                  <a:pt x="12332" y="5093"/>
                  <a:pt x="12337" y="5093"/>
                  <a:pt x="12343" y="5093"/>
                </a:cubicBezTo>
                <a:cubicBezTo>
                  <a:pt x="12349" y="5093"/>
                  <a:pt x="12349" y="5093"/>
                  <a:pt x="12349" y="5093"/>
                </a:cubicBezTo>
                <a:cubicBezTo>
                  <a:pt x="12355" y="5093"/>
                  <a:pt x="12355" y="5099"/>
                  <a:pt x="12355" y="5105"/>
                </a:cubicBezTo>
                <a:cubicBezTo>
                  <a:pt x="12361" y="5105"/>
                  <a:pt x="12367" y="5105"/>
                  <a:pt x="12367" y="5105"/>
                </a:cubicBezTo>
                <a:cubicBezTo>
                  <a:pt x="12367" y="5093"/>
                  <a:pt x="12367" y="5087"/>
                  <a:pt x="12367" y="5069"/>
                </a:cubicBezTo>
                <a:cubicBezTo>
                  <a:pt x="12373" y="5058"/>
                  <a:pt x="12373" y="5046"/>
                  <a:pt x="12379" y="5034"/>
                </a:cubicBezTo>
                <a:cubicBezTo>
                  <a:pt x="12379" y="5028"/>
                  <a:pt x="12379" y="5022"/>
                  <a:pt x="12379" y="5022"/>
                </a:cubicBezTo>
                <a:cubicBezTo>
                  <a:pt x="12379" y="5016"/>
                  <a:pt x="12379" y="5010"/>
                  <a:pt x="12385" y="5010"/>
                </a:cubicBezTo>
                <a:cubicBezTo>
                  <a:pt x="12385" y="5004"/>
                  <a:pt x="12391" y="5004"/>
                  <a:pt x="12397" y="5004"/>
                </a:cubicBezTo>
                <a:cubicBezTo>
                  <a:pt x="12397" y="5004"/>
                  <a:pt x="12403" y="5004"/>
                  <a:pt x="12409" y="5004"/>
                </a:cubicBezTo>
                <a:cubicBezTo>
                  <a:pt x="12414" y="5004"/>
                  <a:pt x="12420" y="4998"/>
                  <a:pt x="12426" y="4998"/>
                </a:cubicBezTo>
                <a:cubicBezTo>
                  <a:pt x="12426" y="4986"/>
                  <a:pt x="12426" y="4980"/>
                  <a:pt x="12426" y="4969"/>
                </a:cubicBezTo>
                <a:cubicBezTo>
                  <a:pt x="12420" y="4963"/>
                  <a:pt x="12420" y="4963"/>
                  <a:pt x="12414" y="4963"/>
                </a:cubicBezTo>
                <a:cubicBezTo>
                  <a:pt x="12409" y="4957"/>
                  <a:pt x="12403" y="4963"/>
                  <a:pt x="12403" y="4963"/>
                </a:cubicBezTo>
                <a:cubicBezTo>
                  <a:pt x="12397" y="4957"/>
                  <a:pt x="12391" y="4957"/>
                  <a:pt x="12391" y="4957"/>
                </a:cubicBezTo>
                <a:cubicBezTo>
                  <a:pt x="12385" y="4951"/>
                  <a:pt x="12379" y="4951"/>
                  <a:pt x="12379" y="4951"/>
                </a:cubicBezTo>
                <a:cubicBezTo>
                  <a:pt x="12379" y="4945"/>
                  <a:pt x="12379" y="4939"/>
                  <a:pt x="12379" y="4939"/>
                </a:cubicBezTo>
                <a:cubicBezTo>
                  <a:pt x="12379" y="4933"/>
                  <a:pt x="12373" y="4927"/>
                  <a:pt x="12373" y="4921"/>
                </a:cubicBezTo>
                <a:cubicBezTo>
                  <a:pt x="12373" y="4921"/>
                  <a:pt x="12373" y="4915"/>
                  <a:pt x="12367" y="4909"/>
                </a:cubicBezTo>
                <a:cubicBezTo>
                  <a:pt x="12367" y="4903"/>
                  <a:pt x="12361" y="4903"/>
                  <a:pt x="12355" y="4897"/>
                </a:cubicBezTo>
                <a:cubicBezTo>
                  <a:pt x="12349" y="4897"/>
                  <a:pt x="12343" y="4892"/>
                  <a:pt x="12337" y="4892"/>
                </a:cubicBezTo>
                <a:cubicBezTo>
                  <a:pt x="12332" y="4892"/>
                  <a:pt x="12325" y="4892"/>
                  <a:pt x="12325" y="4892"/>
                </a:cubicBezTo>
                <a:cubicBezTo>
                  <a:pt x="12320" y="4892"/>
                  <a:pt x="12314" y="4886"/>
                  <a:pt x="12314" y="4886"/>
                </a:cubicBezTo>
                <a:cubicBezTo>
                  <a:pt x="12314" y="4880"/>
                  <a:pt x="12314" y="4880"/>
                  <a:pt x="12314" y="4874"/>
                </a:cubicBezTo>
                <a:cubicBezTo>
                  <a:pt x="12314" y="4868"/>
                  <a:pt x="12320" y="4862"/>
                  <a:pt x="12320" y="4850"/>
                </a:cubicBezTo>
                <a:cubicBezTo>
                  <a:pt x="12320" y="4844"/>
                  <a:pt x="12320" y="4844"/>
                  <a:pt x="12320" y="4838"/>
                </a:cubicBezTo>
                <a:cubicBezTo>
                  <a:pt x="12314" y="4838"/>
                  <a:pt x="12308" y="4838"/>
                  <a:pt x="12308" y="4832"/>
                </a:cubicBezTo>
                <a:cubicBezTo>
                  <a:pt x="12302" y="4832"/>
                  <a:pt x="12302" y="4826"/>
                  <a:pt x="12296" y="4826"/>
                </a:cubicBezTo>
                <a:cubicBezTo>
                  <a:pt x="12272" y="4826"/>
                  <a:pt x="12272" y="4826"/>
                  <a:pt x="12272" y="4826"/>
                </a:cubicBezTo>
                <a:cubicBezTo>
                  <a:pt x="12272" y="4838"/>
                  <a:pt x="12272" y="4844"/>
                  <a:pt x="12272" y="4856"/>
                </a:cubicBezTo>
                <a:cubicBezTo>
                  <a:pt x="12272" y="4862"/>
                  <a:pt x="12260" y="4868"/>
                  <a:pt x="12254" y="4874"/>
                </a:cubicBezTo>
                <a:cubicBezTo>
                  <a:pt x="12254" y="4862"/>
                  <a:pt x="12248" y="4856"/>
                  <a:pt x="12248" y="4850"/>
                </a:cubicBezTo>
                <a:cubicBezTo>
                  <a:pt x="12248" y="4844"/>
                  <a:pt x="12248" y="4838"/>
                  <a:pt x="12248" y="4838"/>
                </a:cubicBezTo>
                <a:cubicBezTo>
                  <a:pt x="12248" y="4832"/>
                  <a:pt x="12243" y="4832"/>
                  <a:pt x="12237" y="4832"/>
                </a:cubicBezTo>
                <a:cubicBezTo>
                  <a:pt x="12237" y="4826"/>
                  <a:pt x="12231" y="4826"/>
                  <a:pt x="12231" y="4820"/>
                </a:cubicBezTo>
                <a:cubicBezTo>
                  <a:pt x="12231" y="4761"/>
                  <a:pt x="12231" y="4761"/>
                  <a:pt x="12231" y="4761"/>
                </a:cubicBezTo>
                <a:cubicBezTo>
                  <a:pt x="12225" y="4761"/>
                  <a:pt x="12225" y="4755"/>
                  <a:pt x="12219" y="4749"/>
                </a:cubicBezTo>
                <a:cubicBezTo>
                  <a:pt x="12219" y="4749"/>
                  <a:pt x="12213" y="4743"/>
                  <a:pt x="12207" y="4743"/>
                </a:cubicBezTo>
                <a:cubicBezTo>
                  <a:pt x="12207" y="4749"/>
                  <a:pt x="12207" y="4749"/>
                  <a:pt x="12201" y="4755"/>
                </a:cubicBezTo>
                <a:cubicBezTo>
                  <a:pt x="12201" y="4755"/>
                  <a:pt x="12195" y="4755"/>
                  <a:pt x="12195" y="4761"/>
                </a:cubicBezTo>
                <a:cubicBezTo>
                  <a:pt x="12189" y="4761"/>
                  <a:pt x="12183" y="4761"/>
                  <a:pt x="12183" y="4767"/>
                </a:cubicBezTo>
                <a:cubicBezTo>
                  <a:pt x="12171" y="4767"/>
                  <a:pt x="12171" y="4779"/>
                  <a:pt x="12166" y="4791"/>
                </a:cubicBezTo>
                <a:cubicBezTo>
                  <a:pt x="12166" y="4803"/>
                  <a:pt x="12166" y="4809"/>
                  <a:pt x="12166" y="4820"/>
                </a:cubicBezTo>
                <a:cubicBezTo>
                  <a:pt x="12166" y="4832"/>
                  <a:pt x="12166" y="4838"/>
                  <a:pt x="12166" y="4844"/>
                </a:cubicBezTo>
                <a:cubicBezTo>
                  <a:pt x="12154" y="4844"/>
                  <a:pt x="12148" y="4844"/>
                  <a:pt x="12142" y="4844"/>
                </a:cubicBezTo>
                <a:cubicBezTo>
                  <a:pt x="12130" y="4844"/>
                  <a:pt x="12124" y="4844"/>
                  <a:pt x="12118" y="4844"/>
                </a:cubicBezTo>
                <a:cubicBezTo>
                  <a:pt x="12106" y="4844"/>
                  <a:pt x="12106" y="4844"/>
                  <a:pt x="12106" y="4844"/>
                </a:cubicBezTo>
                <a:cubicBezTo>
                  <a:pt x="12100" y="4844"/>
                  <a:pt x="12094" y="4838"/>
                  <a:pt x="12088" y="4838"/>
                </a:cubicBezTo>
                <a:cubicBezTo>
                  <a:pt x="12082" y="4832"/>
                  <a:pt x="12077" y="4832"/>
                  <a:pt x="12071" y="4832"/>
                </a:cubicBezTo>
                <a:cubicBezTo>
                  <a:pt x="12065" y="4832"/>
                  <a:pt x="12065" y="4832"/>
                  <a:pt x="12059" y="4832"/>
                </a:cubicBezTo>
                <a:cubicBezTo>
                  <a:pt x="12059" y="4832"/>
                  <a:pt x="12053" y="4838"/>
                  <a:pt x="12047" y="4838"/>
                </a:cubicBezTo>
                <a:cubicBezTo>
                  <a:pt x="12047" y="4844"/>
                  <a:pt x="12041" y="4844"/>
                  <a:pt x="12041" y="4844"/>
                </a:cubicBezTo>
                <a:cubicBezTo>
                  <a:pt x="12035" y="4850"/>
                  <a:pt x="12029" y="4850"/>
                  <a:pt x="12029" y="4856"/>
                </a:cubicBezTo>
                <a:cubicBezTo>
                  <a:pt x="12023" y="4862"/>
                  <a:pt x="12023" y="4868"/>
                  <a:pt x="12017" y="4868"/>
                </a:cubicBezTo>
                <a:cubicBezTo>
                  <a:pt x="12005" y="4868"/>
                  <a:pt x="12000" y="4862"/>
                  <a:pt x="11993" y="4862"/>
                </a:cubicBezTo>
                <a:cubicBezTo>
                  <a:pt x="11988" y="4856"/>
                  <a:pt x="11988" y="4850"/>
                  <a:pt x="11982" y="4850"/>
                </a:cubicBezTo>
                <a:cubicBezTo>
                  <a:pt x="11976" y="4844"/>
                  <a:pt x="11970" y="4844"/>
                  <a:pt x="11970" y="4838"/>
                </a:cubicBezTo>
                <a:cubicBezTo>
                  <a:pt x="11970" y="4832"/>
                  <a:pt x="11970" y="4832"/>
                  <a:pt x="11970" y="4826"/>
                </a:cubicBezTo>
                <a:cubicBezTo>
                  <a:pt x="11970" y="4820"/>
                  <a:pt x="11970" y="4814"/>
                  <a:pt x="11970" y="4814"/>
                </a:cubicBezTo>
                <a:cubicBezTo>
                  <a:pt x="11970" y="4809"/>
                  <a:pt x="11976" y="4814"/>
                  <a:pt x="11982" y="4809"/>
                </a:cubicBezTo>
                <a:cubicBezTo>
                  <a:pt x="11988" y="4803"/>
                  <a:pt x="12000" y="4803"/>
                  <a:pt x="12011" y="4803"/>
                </a:cubicBezTo>
                <a:cubicBezTo>
                  <a:pt x="12017" y="4803"/>
                  <a:pt x="12017" y="4803"/>
                  <a:pt x="12017" y="4803"/>
                </a:cubicBezTo>
                <a:cubicBezTo>
                  <a:pt x="12023" y="4803"/>
                  <a:pt x="12023" y="4809"/>
                  <a:pt x="12035" y="4809"/>
                </a:cubicBezTo>
                <a:cubicBezTo>
                  <a:pt x="12041" y="4809"/>
                  <a:pt x="12041" y="4809"/>
                  <a:pt x="12053" y="4809"/>
                </a:cubicBezTo>
                <a:cubicBezTo>
                  <a:pt x="12059" y="4809"/>
                  <a:pt x="12065" y="4809"/>
                  <a:pt x="12071" y="4809"/>
                </a:cubicBezTo>
                <a:cubicBezTo>
                  <a:pt x="12077" y="4809"/>
                  <a:pt x="12077" y="4803"/>
                  <a:pt x="12082" y="4803"/>
                </a:cubicBezTo>
                <a:cubicBezTo>
                  <a:pt x="12082" y="4797"/>
                  <a:pt x="12082" y="4791"/>
                  <a:pt x="12082" y="4791"/>
                </a:cubicBezTo>
                <a:cubicBezTo>
                  <a:pt x="12077" y="4791"/>
                  <a:pt x="12077" y="4785"/>
                  <a:pt x="12071" y="4785"/>
                </a:cubicBezTo>
                <a:cubicBezTo>
                  <a:pt x="12059" y="4785"/>
                  <a:pt x="12059" y="4785"/>
                  <a:pt x="12059" y="4785"/>
                </a:cubicBezTo>
                <a:cubicBezTo>
                  <a:pt x="12047" y="4785"/>
                  <a:pt x="12047" y="4785"/>
                  <a:pt x="12035" y="4785"/>
                </a:cubicBezTo>
                <a:cubicBezTo>
                  <a:pt x="12023" y="4785"/>
                  <a:pt x="12023" y="4785"/>
                  <a:pt x="12023" y="4785"/>
                </a:cubicBezTo>
                <a:cubicBezTo>
                  <a:pt x="12017" y="4785"/>
                  <a:pt x="12017" y="4785"/>
                  <a:pt x="12011" y="4785"/>
                </a:cubicBezTo>
                <a:cubicBezTo>
                  <a:pt x="12005" y="4785"/>
                  <a:pt x="12005" y="4785"/>
                  <a:pt x="12000" y="4785"/>
                </a:cubicBezTo>
                <a:cubicBezTo>
                  <a:pt x="11988" y="4779"/>
                  <a:pt x="11982" y="4773"/>
                  <a:pt x="11970" y="4773"/>
                </a:cubicBezTo>
                <a:cubicBezTo>
                  <a:pt x="11958" y="4773"/>
                  <a:pt x="11952" y="4773"/>
                  <a:pt x="11934" y="4773"/>
                </a:cubicBezTo>
                <a:cubicBezTo>
                  <a:pt x="11928" y="4773"/>
                  <a:pt x="11928" y="4767"/>
                  <a:pt x="11922" y="4767"/>
                </a:cubicBezTo>
                <a:cubicBezTo>
                  <a:pt x="11911" y="4767"/>
                  <a:pt x="11911" y="4767"/>
                  <a:pt x="11911" y="4767"/>
                </a:cubicBezTo>
                <a:cubicBezTo>
                  <a:pt x="11911" y="4714"/>
                  <a:pt x="11911" y="4714"/>
                  <a:pt x="11911" y="4714"/>
                </a:cubicBezTo>
                <a:cubicBezTo>
                  <a:pt x="11905" y="4708"/>
                  <a:pt x="11905" y="4702"/>
                  <a:pt x="11899" y="4702"/>
                </a:cubicBezTo>
                <a:cubicBezTo>
                  <a:pt x="11899" y="4696"/>
                  <a:pt x="11893" y="4702"/>
                  <a:pt x="11887" y="4696"/>
                </a:cubicBezTo>
                <a:cubicBezTo>
                  <a:pt x="11887" y="4696"/>
                  <a:pt x="11887" y="4690"/>
                  <a:pt x="11881" y="4684"/>
                </a:cubicBezTo>
                <a:cubicBezTo>
                  <a:pt x="11875" y="4684"/>
                  <a:pt x="11869" y="4684"/>
                  <a:pt x="11869" y="4684"/>
                </a:cubicBezTo>
                <a:cubicBezTo>
                  <a:pt x="11863" y="4684"/>
                  <a:pt x="11857" y="4684"/>
                  <a:pt x="11857" y="4684"/>
                </a:cubicBezTo>
                <a:cubicBezTo>
                  <a:pt x="11851" y="4684"/>
                  <a:pt x="11845" y="4678"/>
                  <a:pt x="11845" y="4678"/>
                </a:cubicBezTo>
                <a:cubicBezTo>
                  <a:pt x="11839" y="4672"/>
                  <a:pt x="11827" y="4678"/>
                  <a:pt x="11827" y="4672"/>
                </a:cubicBezTo>
                <a:cubicBezTo>
                  <a:pt x="11827" y="4666"/>
                  <a:pt x="11827" y="4660"/>
                  <a:pt x="11827" y="4654"/>
                </a:cubicBezTo>
                <a:cubicBezTo>
                  <a:pt x="11827" y="4648"/>
                  <a:pt x="11827" y="4642"/>
                  <a:pt x="11827" y="4637"/>
                </a:cubicBezTo>
                <a:cubicBezTo>
                  <a:pt x="11827" y="4625"/>
                  <a:pt x="11816" y="4619"/>
                  <a:pt x="11810" y="4613"/>
                </a:cubicBezTo>
                <a:cubicBezTo>
                  <a:pt x="11810" y="4607"/>
                  <a:pt x="11804" y="4607"/>
                  <a:pt x="11804" y="4601"/>
                </a:cubicBezTo>
                <a:cubicBezTo>
                  <a:pt x="11798" y="4595"/>
                  <a:pt x="11804" y="4595"/>
                  <a:pt x="11804" y="4589"/>
                </a:cubicBezTo>
                <a:cubicBezTo>
                  <a:pt x="11798" y="4583"/>
                  <a:pt x="11804" y="4583"/>
                  <a:pt x="11804" y="4577"/>
                </a:cubicBezTo>
                <a:cubicBezTo>
                  <a:pt x="11804" y="4571"/>
                  <a:pt x="11798" y="4571"/>
                  <a:pt x="11798" y="4565"/>
                </a:cubicBezTo>
                <a:cubicBezTo>
                  <a:pt x="11792" y="4554"/>
                  <a:pt x="11798" y="4554"/>
                  <a:pt x="11798" y="4542"/>
                </a:cubicBezTo>
                <a:cubicBezTo>
                  <a:pt x="11798" y="4536"/>
                  <a:pt x="11792" y="4536"/>
                  <a:pt x="11798" y="4524"/>
                </a:cubicBezTo>
                <a:cubicBezTo>
                  <a:pt x="11798" y="4518"/>
                  <a:pt x="11798" y="4518"/>
                  <a:pt x="11804" y="4512"/>
                </a:cubicBezTo>
                <a:cubicBezTo>
                  <a:pt x="11804" y="4506"/>
                  <a:pt x="11810" y="4506"/>
                  <a:pt x="11810" y="4500"/>
                </a:cubicBezTo>
                <a:cubicBezTo>
                  <a:pt x="11816" y="4500"/>
                  <a:pt x="11822" y="4500"/>
                  <a:pt x="11827" y="4500"/>
                </a:cubicBezTo>
                <a:cubicBezTo>
                  <a:pt x="11839" y="4500"/>
                  <a:pt x="11845" y="4506"/>
                  <a:pt x="11857" y="4506"/>
                </a:cubicBezTo>
                <a:cubicBezTo>
                  <a:pt x="11875" y="4512"/>
                  <a:pt x="11881" y="4524"/>
                  <a:pt x="11887" y="4536"/>
                </a:cubicBezTo>
                <a:cubicBezTo>
                  <a:pt x="11893" y="4536"/>
                  <a:pt x="11899" y="4542"/>
                  <a:pt x="11899" y="4542"/>
                </a:cubicBezTo>
                <a:cubicBezTo>
                  <a:pt x="11911" y="4548"/>
                  <a:pt x="11916" y="4560"/>
                  <a:pt x="11922" y="4565"/>
                </a:cubicBezTo>
                <a:cubicBezTo>
                  <a:pt x="11922" y="4571"/>
                  <a:pt x="11928" y="4571"/>
                  <a:pt x="11934" y="4577"/>
                </a:cubicBezTo>
                <a:cubicBezTo>
                  <a:pt x="11940" y="4589"/>
                  <a:pt x="11940" y="4601"/>
                  <a:pt x="11952" y="4613"/>
                </a:cubicBezTo>
                <a:cubicBezTo>
                  <a:pt x="11952" y="4619"/>
                  <a:pt x="11958" y="4619"/>
                  <a:pt x="11964" y="4625"/>
                </a:cubicBezTo>
                <a:cubicBezTo>
                  <a:pt x="11976" y="4631"/>
                  <a:pt x="11982" y="4631"/>
                  <a:pt x="11993" y="4642"/>
                </a:cubicBezTo>
                <a:cubicBezTo>
                  <a:pt x="12005" y="4642"/>
                  <a:pt x="12011" y="4654"/>
                  <a:pt x="12017" y="4660"/>
                </a:cubicBezTo>
                <a:cubicBezTo>
                  <a:pt x="12029" y="4666"/>
                  <a:pt x="12029" y="4672"/>
                  <a:pt x="12041" y="4678"/>
                </a:cubicBezTo>
                <a:cubicBezTo>
                  <a:pt x="12047" y="4684"/>
                  <a:pt x="12053" y="4690"/>
                  <a:pt x="12065" y="4690"/>
                </a:cubicBezTo>
                <a:cubicBezTo>
                  <a:pt x="12071" y="4696"/>
                  <a:pt x="12082" y="4690"/>
                  <a:pt x="12088" y="4690"/>
                </a:cubicBezTo>
                <a:cubicBezTo>
                  <a:pt x="12094" y="4690"/>
                  <a:pt x="12100" y="4696"/>
                  <a:pt x="12100" y="4696"/>
                </a:cubicBezTo>
                <a:cubicBezTo>
                  <a:pt x="12118" y="4696"/>
                  <a:pt x="12130" y="4702"/>
                  <a:pt x="12148" y="4702"/>
                </a:cubicBezTo>
                <a:cubicBezTo>
                  <a:pt x="12154" y="4702"/>
                  <a:pt x="12154" y="4702"/>
                  <a:pt x="12154" y="4702"/>
                </a:cubicBezTo>
                <a:cubicBezTo>
                  <a:pt x="12166" y="4702"/>
                  <a:pt x="12166" y="4702"/>
                  <a:pt x="12166" y="4702"/>
                </a:cubicBezTo>
                <a:cubicBezTo>
                  <a:pt x="12166" y="4702"/>
                  <a:pt x="12171" y="4696"/>
                  <a:pt x="12177" y="4696"/>
                </a:cubicBezTo>
                <a:cubicBezTo>
                  <a:pt x="12183" y="4696"/>
                  <a:pt x="12189" y="4696"/>
                  <a:pt x="12195" y="4696"/>
                </a:cubicBezTo>
                <a:cubicBezTo>
                  <a:pt x="12201" y="4696"/>
                  <a:pt x="12207" y="4690"/>
                  <a:pt x="12207" y="4690"/>
                </a:cubicBezTo>
                <a:cubicBezTo>
                  <a:pt x="12219" y="4690"/>
                  <a:pt x="12219" y="4690"/>
                  <a:pt x="12219" y="4690"/>
                </a:cubicBezTo>
                <a:cubicBezTo>
                  <a:pt x="12231" y="4690"/>
                  <a:pt x="12237" y="4690"/>
                  <a:pt x="12243" y="4690"/>
                </a:cubicBezTo>
                <a:cubicBezTo>
                  <a:pt x="12248" y="4690"/>
                  <a:pt x="12248" y="4696"/>
                  <a:pt x="12254" y="4702"/>
                </a:cubicBezTo>
                <a:cubicBezTo>
                  <a:pt x="12260" y="4708"/>
                  <a:pt x="12266" y="4708"/>
                  <a:pt x="12272" y="4720"/>
                </a:cubicBezTo>
                <a:cubicBezTo>
                  <a:pt x="12272" y="4726"/>
                  <a:pt x="12272" y="4726"/>
                  <a:pt x="12272" y="4731"/>
                </a:cubicBezTo>
                <a:cubicBezTo>
                  <a:pt x="12272" y="4737"/>
                  <a:pt x="12272" y="4737"/>
                  <a:pt x="12272" y="4743"/>
                </a:cubicBezTo>
                <a:cubicBezTo>
                  <a:pt x="12278" y="4749"/>
                  <a:pt x="12278" y="4749"/>
                  <a:pt x="12278" y="4755"/>
                </a:cubicBezTo>
                <a:cubicBezTo>
                  <a:pt x="12284" y="4755"/>
                  <a:pt x="12290" y="4755"/>
                  <a:pt x="12290" y="4761"/>
                </a:cubicBezTo>
                <a:cubicBezTo>
                  <a:pt x="12296" y="4761"/>
                  <a:pt x="12302" y="4761"/>
                  <a:pt x="12308" y="4761"/>
                </a:cubicBezTo>
                <a:cubicBezTo>
                  <a:pt x="12367" y="4761"/>
                  <a:pt x="12367" y="4761"/>
                  <a:pt x="12367" y="4761"/>
                </a:cubicBezTo>
                <a:cubicBezTo>
                  <a:pt x="12373" y="4761"/>
                  <a:pt x="12373" y="4761"/>
                  <a:pt x="12379" y="4761"/>
                </a:cubicBezTo>
                <a:cubicBezTo>
                  <a:pt x="12385" y="4761"/>
                  <a:pt x="12385" y="4761"/>
                  <a:pt x="12391" y="4761"/>
                </a:cubicBezTo>
                <a:cubicBezTo>
                  <a:pt x="12397" y="4761"/>
                  <a:pt x="12397" y="4767"/>
                  <a:pt x="12403" y="4767"/>
                </a:cubicBezTo>
                <a:cubicBezTo>
                  <a:pt x="12409" y="4773"/>
                  <a:pt x="12409" y="4779"/>
                  <a:pt x="12409" y="4779"/>
                </a:cubicBezTo>
                <a:cubicBezTo>
                  <a:pt x="12414" y="4785"/>
                  <a:pt x="12414" y="4785"/>
                  <a:pt x="12420" y="4785"/>
                </a:cubicBezTo>
                <a:cubicBezTo>
                  <a:pt x="12426" y="4791"/>
                  <a:pt x="12426" y="4791"/>
                  <a:pt x="12438" y="4791"/>
                </a:cubicBezTo>
                <a:cubicBezTo>
                  <a:pt x="12492" y="4791"/>
                  <a:pt x="12492" y="4791"/>
                  <a:pt x="12492" y="4791"/>
                </a:cubicBezTo>
                <a:cubicBezTo>
                  <a:pt x="12503" y="4791"/>
                  <a:pt x="12509" y="4803"/>
                  <a:pt x="12521" y="4803"/>
                </a:cubicBezTo>
                <a:cubicBezTo>
                  <a:pt x="12616" y="4803"/>
                  <a:pt x="12616" y="4803"/>
                  <a:pt x="12616" y="4803"/>
                </a:cubicBezTo>
                <a:cubicBezTo>
                  <a:pt x="12687" y="4791"/>
                  <a:pt x="12687" y="4791"/>
                  <a:pt x="12687" y="4791"/>
                </a:cubicBezTo>
                <a:cubicBezTo>
                  <a:pt x="12752" y="4791"/>
                  <a:pt x="12752" y="4791"/>
                  <a:pt x="12752" y="4791"/>
                </a:cubicBezTo>
                <a:cubicBezTo>
                  <a:pt x="12764" y="4791"/>
                  <a:pt x="12764" y="4797"/>
                  <a:pt x="12776" y="4803"/>
                </a:cubicBezTo>
                <a:cubicBezTo>
                  <a:pt x="12776" y="4809"/>
                  <a:pt x="12782" y="4809"/>
                  <a:pt x="12788" y="4814"/>
                </a:cubicBezTo>
                <a:cubicBezTo>
                  <a:pt x="12788" y="4814"/>
                  <a:pt x="12794" y="4820"/>
                  <a:pt x="12800" y="4820"/>
                </a:cubicBezTo>
                <a:cubicBezTo>
                  <a:pt x="12806" y="4832"/>
                  <a:pt x="12806" y="4838"/>
                  <a:pt x="12812" y="4844"/>
                </a:cubicBezTo>
                <a:cubicBezTo>
                  <a:pt x="12818" y="4850"/>
                  <a:pt x="12818" y="4850"/>
                  <a:pt x="12824" y="4856"/>
                </a:cubicBezTo>
                <a:cubicBezTo>
                  <a:pt x="12830" y="4856"/>
                  <a:pt x="12830" y="4856"/>
                  <a:pt x="12835" y="4856"/>
                </a:cubicBezTo>
                <a:cubicBezTo>
                  <a:pt x="12841" y="4862"/>
                  <a:pt x="12841" y="4862"/>
                  <a:pt x="12847" y="4868"/>
                </a:cubicBezTo>
                <a:cubicBezTo>
                  <a:pt x="12847" y="4868"/>
                  <a:pt x="12847" y="4874"/>
                  <a:pt x="12853" y="4880"/>
                </a:cubicBezTo>
                <a:cubicBezTo>
                  <a:pt x="12853" y="4886"/>
                  <a:pt x="12853" y="4892"/>
                  <a:pt x="12853" y="4897"/>
                </a:cubicBezTo>
                <a:cubicBezTo>
                  <a:pt x="12859" y="4903"/>
                  <a:pt x="12871" y="4897"/>
                  <a:pt x="12877" y="4903"/>
                </a:cubicBezTo>
                <a:cubicBezTo>
                  <a:pt x="12877" y="4903"/>
                  <a:pt x="12877" y="4909"/>
                  <a:pt x="12883" y="4915"/>
                </a:cubicBezTo>
                <a:cubicBezTo>
                  <a:pt x="12883" y="4915"/>
                  <a:pt x="12883" y="4921"/>
                  <a:pt x="12889" y="4927"/>
                </a:cubicBezTo>
                <a:cubicBezTo>
                  <a:pt x="12895" y="4927"/>
                  <a:pt x="12895" y="4927"/>
                  <a:pt x="12901" y="4927"/>
                </a:cubicBezTo>
                <a:cubicBezTo>
                  <a:pt x="12913" y="4927"/>
                  <a:pt x="12913" y="4927"/>
                  <a:pt x="12913" y="4927"/>
                </a:cubicBezTo>
                <a:cubicBezTo>
                  <a:pt x="12918" y="4927"/>
                  <a:pt x="12924" y="4927"/>
                  <a:pt x="12936" y="4927"/>
                </a:cubicBezTo>
                <a:cubicBezTo>
                  <a:pt x="12936" y="4927"/>
                  <a:pt x="12942" y="4933"/>
                  <a:pt x="12948" y="4933"/>
                </a:cubicBezTo>
                <a:cubicBezTo>
                  <a:pt x="12948" y="4933"/>
                  <a:pt x="12954" y="4933"/>
                  <a:pt x="12960" y="4939"/>
                </a:cubicBezTo>
                <a:cubicBezTo>
                  <a:pt x="12966" y="4939"/>
                  <a:pt x="12972" y="4945"/>
                  <a:pt x="12984" y="4951"/>
                </a:cubicBezTo>
                <a:cubicBezTo>
                  <a:pt x="12972" y="4951"/>
                  <a:pt x="12960" y="4945"/>
                  <a:pt x="12948" y="4951"/>
                </a:cubicBezTo>
                <a:cubicBezTo>
                  <a:pt x="12942" y="4951"/>
                  <a:pt x="12936" y="4951"/>
                  <a:pt x="12924" y="4957"/>
                </a:cubicBezTo>
                <a:cubicBezTo>
                  <a:pt x="12924" y="4957"/>
                  <a:pt x="12918" y="4957"/>
                  <a:pt x="12913" y="4963"/>
                </a:cubicBezTo>
                <a:lnTo>
                  <a:pt x="12913" y="4969"/>
                </a:lnTo>
                <a:cubicBezTo>
                  <a:pt x="12918" y="4975"/>
                  <a:pt x="12918" y="4980"/>
                  <a:pt x="12918" y="4980"/>
                </a:cubicBezTo>
                <a:cubicBezTo>
                  <a:pt x="12924" y="4986"/>
                  <a:pt x="12930" y="4986"/>
                  <a:pt x="12930" y="4986"/>
                </a:cubicBezTo>
                <a:cubicBezTo>
                  <a:pt x="12936" y="4986"/>
                  <a:pt x="12942" y="4986"/>
                  <a:pt x="12942" y="4986"/>
                </a:cubicBezTo>
                <a:cubicBezTo>
                  <a:pt x="12948" y="4992"/>
                  <a:pt x="12948" y="4998"/>
                  <a:pt x="12954" y="4998"/>
                </a:cubicBezTo>
                <a:cubicBezTo>
                  <a:pt x="12954" y="5004"/>
                  <a:pt x="12954" y="5004"/>
                  <a:pt x="12960" y="5010"/>
                </a:cubicBezTo>
                <a:cubicBezTo>
                  <a:pt x="12966" y="5022"/>
                  <a:pt x="12972" y="5028"/>
                  <a:pt x="12984" y="5034"/>
                </a:cubicBezTo>
                <a:cubicBezTo>
                  <a:pt x="12990" y="5034"/>
                  <a:pt x="12990" y="5034"/>
                  <a:pt x="12996" y="5040"/>
                </a:cubicBezTo>
                <a:cubicBezTo>
                  <a:pt x="13002" y="5046"/>
                  <a:pt x="13002" y="5052"/>
                  <a:pt x="13007" y="5052"/>
                </a:cubicBezTo>
                <a:cubicBezTo>
                  <a:pt x="13013" y="5052"/>
                  <a:pt x="13013" y="5052"/>
                  <a:pt x="13019" y="5052"/>
                </a:cubicBezTo>
                <a:cubicBezTo>
                  <a:pt x="13025" y="5052"/>
                  <a:pt x="13025" y="5052"/>
                  <a:pt x="13031" y="5052"/>
                </a:cubicBezTo>
                <a:cubicBezTo>
                  <a:pt x="13037" y="5052"/>
                  <a:pt x="13037" y="5046"/>
                  <a:pt x="13043" y="5040"/>
                </a:cubicBezTo>
                <a:cubicBezTo>
                  <a:pt x="13049" y="5040"/>
                  <a:pt x="13049" y="5034"/>
                  <a:pt x="13049" y="5034"/>
                </a:cubicBezTo>
                <a:cubicBezTo>
                  <a:pt x="13061" y="5028"/>
                  <a:pt x="13067" y="5028"/>
                  <a:pt x="13073" y="5028"/>
                </a:cubicBezTo>
                <a:cubicBezTo>
                  <a:pt x="13079" y="5022"/>
                  <a:pt x="13079" y="5016"/>
                  <a:pt x="13084" y="5010"/>
                </a:cubicBezTo>
                <a:cubicBezTo>
                  <a:pt x="13084" y="5004"/>
                  <a:pt x="13090" y="4998"/>
                  <a:pt x="13096" y="4998"/>
                </a:cubicBezTo>
                <a:cubicBezTo>
                  <a:pt x="13108" y="4998"/>
                  <a:pt x="13114" y="5004"/>
                  <a:pt x="13120" y="5010"/>
                </a:cubicBezTo>
                <a:cubicBezTo>
                  <a:pt x="13126" y="5016"/>
                  <a:pt x="13126" y="5016"/>
                  <a:pt x="13126" y="5022"/>
                </a:cubicBezTo>
                <a:cubicBezTo>
                  <a:pt x="13132" y="5034"/>
                  <a:pt x="13132" y="5040"/>
                  <a:pt x="13132" y="5052"/>
                </a:cubicBezTo>
                <a:cubicBezTo>
                  <a:pt x="13132" y="5058"/>
                  <a:pt x="13138" y="5063"/>
                  <a:pt x="13138" y="5075"/>
                </a:cubicBezTo>
                <a:cubicBezTo>
                  <a:pt x="13138" y="5081"/>
                  <a:pt x="13144" y="5087"/>
                  <a:pt x="13150" y="5099"/>
                </a:cubicBezTo>
                <a:cubicBezTo>
                  <a:pt x="13150" y="5105"/>
                  <a:pt x="13150" y="5105"/>
                  <a:pt x="13150" y="5111"/>
                </a:cubicBezTo>
                <a:cubicBezTo>
                  <a:pt x="13150" y="5117"/>
                  <a:pt x="13150" y="5129"/>
                  <a:pt x="13150" y="5135"/>
                </a:cubicBezTo>
                <a:cubicBezTo>
                  <a:pt x="13150" y="5158"/>
                  <a:pt x="13150" y="5158"/>
                  <a:pt x="13150" y="5158"/>
                </a:cubicBezTo>
                <a:cubicBezTo>
                  <a:pt x="13150" y="5164"/>
                  <a:pt x="13150" y="5170"/>
                  <a:pt x="13150" y="5176"/>
                </a:cubicBezTo>
                <a:cubicBezTo>
                  <a:pt x="13150" y="5188"/>
                  <a:pt x="13150" y="5200"/>
                  <a:pt x="13150" y="5212"/>
                </a:cubicBezTo>
                <a:cubicBezTo>
                  <a:pt x="13150" y="5218"/>
                  <a:pt x="13150" y="5224"/>
                  <a:pt x="13150" y="5224"/>
                </a:cubicBezTo>
                <a:cubicBezTo>
                  <a:pt x="13150" y="5235"/>
                  <a:pt x="13156" y="5241"/>
                  <a:pt x="13156" y="5247"/>
                </a:cubicBezTo>
                <a:cubicBezTo>
                  <a:pt x="13156" y="5253"/>
                  <a:pt x="13162" y="5253"/>
                  <a:pt x="13162" y="5259"/>
                </a:cubicBezTo>
                <a:cubicBezTo>
                  <a:pt x="13162" y="5271"/>
                  <a:pt x="13156" y="5283"/>
                  <a:pt x="13162" y="5295"/>
                </a:cubicBezTo>
                <a:cubicBezTo>
                  <a:pt x="13162" y="5307"/>
                  <a:pt x="13168" y="5312"/>
                  <a:pt x="13179" y="5318"/>
                </a:cubicBezTo>
                <a:cubicBezTo>
                  <a:pt x="13179" y="5324"/>
                  <a:pt x="13179" y="5324"/>
                  <a:pt x="13185" y="5330"/>
                </a:cubicBezTo>
                <a:cubicBezTo>
                  <a:pt x="13191" y="5336"/>
                  <a:pt x="13197" y="5336"/>
                  <a:pt x="13197" y="5342"/>
                </a:cubicBezTo>
                <a:cubicBezTo>
                  <a:pt x="13197" y="5348"/>
                  <a:pt x="13203" y="5348"/>
                  <a:pt x="13203" y="5354"/>
                </a:cubicBezTo>
                <a:cubicBezTo>
                  <a:pt x="13209" y="5360"/>
                  <a:pt x="13203" y="5360"/>
                  <a:pt x="13203" y="5366"/>
                </a:cubicBezTo>
                <a:cubicBezTo>
                  <a:pt x="13209" y="5372"/>
                  <a:pt x="13209" y="5384"/>
                  <a:pt x="13209" y="5390"/>
                </a:cubicBezTo>
                <a:cubicBezTo>
                  <a:pt x="13215" y="5396"/>
                  <a:pt x="13215" y="5401"/>
                  <a:pt x="13215" y="5401"/>
                </a:cubicBezTo>
                <a:cubicBezTo>
                  <a:pt x="13215" y="5407"/>
                  <a:pt x="13221" y="5407"/>
                  <a:pt x="13221" y="5413"/>
                </a:cubicBezTo>
                <a:cubicBezTo>
                  <a:pt x="13227" y="5419"/>
                  <a:pt x="13227" y="5425"/>
                  <a:pt x="13227" y="5425"/>
                </a:cubicBezTo>
                <a:cubicBezTo>
                  <a:pt x="13227" y="5431"/>
                  <a:pt x="13227" y="5437"/>
                  <a:pt x="13227" y="5437"/>
                </a:cubicBezTo>
                <a:cubicBezTo>
                  <a:pt x="13227" y="5443"/>
                  <a:pt x="13233" y="5449"/>
                  <a:pt x="13233" y="5449"/>
                </a:cubicBezTo>
                <a:cubicBezTo>
                  <a:pt x="13233" y="5455"/>
                  <a:pt x="13239" y="5461"/>
                  <a:pt x="13239" y="5461"/>
                </a:cubicBezTo>
                <a:cubicBezTo>
                  <a:pt x="13245" y="5467"/>
                  <a:pt x="13250" y="5467"/>
                  <a:pt x="13250" y="5473"/>
                </a:cubicBezTo>
                <a:cubicBezTo>
                  <a:pt x="13257" y="5478"/>
                  <a:pt x="13257" y="5478"/>
                  <a:pt x="13257" y="5485"/>
                </a:cubicBezTo>
                <a:cubicBezTo>
                  <a:pt x="13262" y="5490"/>
                  <a:pt x="13268" y="5490"/>
                  <a:pt x="13268" y="5496"/>
                </a:cubicBezTo>
                <a:cubicBezTo>
                  <a:pt x="13274" y="5502"/>
                  <a:pt x="13274" y="5508"/>
                  <a:pt x="13274" y="5520"/>
                </a:cubicBezTo>
                <a:cubicBezTo>
                  <a:pt x="13274" y="5532"/>
                  <a:pt x="13274" y="5532"/>
                  <a:pt x="13274" y="5532"/>
                </a:cubicBezTo>
                <a:cubicBezTo>
                  <a:pt x="13268" y="5538"/>
                  <a:pt x="13268" y="5544"/>
                  <a:pt x="13268" y="5556"/>
                </a:cubicBezTo>
                <a:cubicBezTo>
                  <a:pt x="13268" y="5567"/>
                  <a:pt x="13268" y="5579"/>
                  <a:pt x="13280" y="5591"/>
                </a:cubicBezTo>
                <a:cubicBezTo>
                  <a:pt x="13280" y="5597"/>
                  <a:pt x="13286" y="5597"/>
                  <a:pt x="13292" y="5603"/>
                </a:cubicBezTo>
                <a:cubicBezTo>
                  <a:pt x="13292" y="5609"/>
                  <a:pt x="13292" y="5615"/>
                  <a:pt x="13298" y="5615"/>
                </a:cubicBezTo>
                <a:cubicBezTo>
                  <a:pt x="13298" y="5621"/>
                  <a:pt x="13304" y="5621"/>
                  <a:pt x="13304" y="5627"/>
                </a:cubicBezTo>
                <a:cubicBezTo>
                  <a:pt x="13316" y="5644"/>
                  <a:pt x="13322" y="5662"/>
                  <a:pt x="13334" y="5680"/>
                </a:cubicBezTo>
                <a:cubicBezTo>
                  <a:pt x="13339" y="5692"/>
                  <a:pt x="13345" y="5698"/>
                  <a:pt x="13351" y="5716"/>
                </a:cubicBezTo>
                <a:cubicBezTo>
                  <a:pt x="13351" y="5716"/>
                  <a:pt x="13351" y="5722"/>
                  <a:pt x="13351" y="5728"/>
                </a:cubicBezTo>
                <a:cubicBezTo>
                  <a:pt x="13357" y="5733"/>
                  <a:pt x="13357" y="5733"/>
                  <a:pt x="13357" y="5733"/>
                </a:cubicBezTo>
                <a:cubicBezTo>
                  <a:pt x="13357" y="5739"/>
                  <a:pt x="13363" y="5739"/>
                  <a:pt x="13369" y="5745"/>
                </a:cubicBezTo>
                <a:cubicBezTo>
                  <a:pt x="13375" y="5751"/>
                  <a:pt x="13375" y="5757"/>
                  <a:pt x="13387" y="5757"/>
                </a:cubicBezTo>
                <a:cubicBezTo>
                  <a:pt x="13393" y="5757"/>
                  <a:pt x="13399" y="5757"/>
                  <a:pt x="13405" y="5751"/>
                </a:cubicBezTo>
                <a:cubicBezTo>
                  <a:pt x="13405" y="5751"/>
                  <a:pt x="13411" y="5751"/>
                  <a:pt x="13416" y="5745"/>
                </a:cubicBezTo>
                <a:cubicBezTo>
                  <a:pt x="13416" y="5739"/>
                  <a:pt x="13416" y="5739"/>
                  <a:pt x="13416" y="5733"/>
                </a:cubicBezTo>
                <a:cubicBezTo>
                  <a:pt x="13416" y="5728"/>
                  <a:pt x="13423" y="5728"/>
                  <a:pt x="13423" y="5722"/>
                </a:cubicBezTo>
                <a:cubicBezTo>
                  <a:pt x="13428" y="5710"/>
                  <a:pt x="13434" y="5698"/>
                  <a:pt x="13440" y="5686"/>
                </a:cubicBezTo>
                <a:cubicBezTo>
                  <a:pt x="13446" y="5686"/>
                  <a:pt x="13446" y="5680"/>
                  <a:pt x="13446" y="5674"/>
                </a:cubicBezTo>
                <a:cubicBezTo>
                  <a:pt x="13452" y="5674"/>
                  <a:pt x="13458" y="5680"/>
                  <a:pt x="13458" y="5674"/>
                </a:cubicBezTo>
                <a:cubicBezTo>
                  <a:pt x="13464" y="5674"/>
                  <a:pt x="13470" y="5674"/>
                  <a:pt x="13470" y="5674"/>
                </a:cubicBezTo>
                <a:cubicBezTo>
                  <a:pt x="13476" y="5668"/>
                  <a:pt x="13482" y="5668"/>
                  <a:pt x="13482" y="5662"/>
                </a:cubicBezTo>
                <a:cubicBezTo>
                  <a:pt x="13488" y="5656"/>
                  <a:pt x="13494" y="5656"/>
                  <a:pt x="13494" y="5651"/>
                </a:cubicBezTo>
                <a:cubicBezTo>
                  <a:pt x="13494" y="5651"/>
                  <a:pt x="13494" y="5644"/>
                  <a:pt x="13500" y="5644"/>
                </a:cubicBezTo>
                <a:cubicBezTo>
                  <a:pt x="13500" y="5639"/>
                  <a:pt x="13500" y="5633"/>
                  <a:pt x="13500" y="5633"/>
                </a:cubicBezTo>
                <a:cubicBezTo>
                  <a:pt x="13505" y="5621"/>
                  <a:pt x="13511" y="5621"/>
                  <a:pt x="13511" y="5609"/>
                </a:cubicBezTo>
                <a:cubicBezTo>
                  <a:pt x="13511" y="5597"/>
                  <a:pt x="13505" y="5591"/>
                  <a:pt x="13511" y="5579"/>
                </a:cubicBezTo>
                <a:lnTo>
                  <a:pt x="13517" y="5573"/>
                </a:lnTo>
                <a:cubicBezTo>
                  <a:pt x="13523" y="5562"/>
                  <a:pt x="13523" y="5556"/>
                  <a:pt x="13529" y="5550"/>
                </a:cubicBezTo>
                <a:cubicBezTo>
                  <a:pt x="13529" y="5538"/>
                  <a:pt x="13535" y="5532"/>
                  <a:pt x="13535" y="5526"/>
                </a:cubicBezTo>
                <a:cubicBezTo>
                  <a:pt x="13535" y="5514"/>
                  <a:pt x="13535" y="5508"/>
                  <a:pt x="13535" y="5502"/>
                </a:cubicBezTo>
                <a:cubicBezTo>
                  <a:pt x="13535" y="5496"/>
                  <a:pt x="13529" y="5490"/>
                  <a:pt x="13529" y="5478"/>
                </a:cubicBezTo>
                <a:cubicBezTo>
                  <a:pt x="13529" y="5473"/>
                  <a:pt x="13535" y="5473"/>
                  <a:pt x="13535" y="5467"/>
                </a:cubicBezTo>
                <a:cubicBezTo>
                  <a:pt x="13535" y="5407"/>
                  <a:pt x="13535" y="5407"/>
                  <a:pt x="13535" y="5407"/>
                </a:cubicBezTo>
                <a:cubicBezTo>
                  <a:pt x="13535" y="5390"/>
                  <a:pt x="13529" y="5372"/>
                  <a:pt x="13529" y="5354"/>
                </a:cubicBezTo>
                <a:cubicBezTo>
                  <a:pt x="13529" y="5348"/>
                  <a:pt x="13535" y="5348"/>
                  <a:pt x="13535" y="5342"/>
                </a:cubicBezTo>
                <a:cubicBezTo>
                  <a:pt x="13541" y="5342"/>
                  <a:pt x="13541" y="5336"/>
                  <a:pt x="13541" y="5336"/>
                </a:cubicBezTo>
                <a:cubicBezTo>
                  <a:pt x="13553" y="5324"/>
                  <a:pt x="13565" y="5330"/>
                  <a:pt x="13577" y="5330"/>
                </a:cubicBezTo>
                <a:cubicBezTo>
                  <a:pt x="13589" y="5330"/>
                  <a:pt x="13600" y="5336"/>
                  <a:pt x="13612" y="5324"/>
                </a:cubicBezTo>
                <a:cubicBezTo>
                  <a:pt x="13618" y="5318"/>
                  <a:pt x="13618" y="5312"/>
                  <a:pt x="13618" y="5301"/>
                </a:cubicBezTo>
                <a:cubicBezTo>
                  <a:pt x="13618" y="5301"/>
                  <a:pt x="13624" y="5295"/>
                  <a:pt x="13624" y="5289"/>
                </a:cubicBezTo>
                <a:cubicBezTo>
                  <a:pt x="13630" y="5283"/>
                  <a:pt x="13630" y="5283"/>
                  <a:pt x="13636" y="5277"/>
                </a:cubicBezTo>
                <a:cubicBezTo>
                  <a:pt x="13642" y="5277"/>
                  <a:pt x="13642" y="5277"/>
                  <a:pt x="13648" y="5277"/>
                </a:cubicBezTo>
                <a:cubicBezTo>
                  <a:pt x="13654" y="5277"/>
                  <a:pt x="13654" y="5277"/>
                  <a:pt x="13660" y="5271"/>
                </a:cubicBezTo>
                <a:cubicBezTo>
                  <a:pt x="13666" y="5271"/>
                  <a:pt x="13666" y="5265"/>
                  <a:pt x="13671" y="5265"/>
                </a:cubicBezTo>
                <a:cubicBezTo>
                  <a:pt x="13677" y="5265"/>
                  <a:pt x="13677" y="5259"/>
                  <a:pt x="13677" y="5253"/>
                </a:cubicBezTo>
                <a:cubicBezTo>
                  <a:pt x="13683" y="5253"/>
                  <a:pt x="13689" y="5247"/>
                  <a:pt x="13689" y="5247"/>
                </a:cubicBezTo>
                <a:cubicBezTo>
                  <a:pt x="13695" y="5247"/>
                  <a:pt x="13701" y="5247"/>
                  <a:pt x="13701" y="5247"/>
                </a:cubicBezTo>
                <a:cubicBezTo>
                  <a:pt x="13707" y="5241"/>
                  <a:pt x="13707" y="5235"/>
                  <a:pt x="13713" y="5235"/>
                </a:cubicBezTo>
                <a:cubicBezTo>
                  <a:pt x="13719" y="5224"/>
                  <a:pt x="13719" y="5218"/>
                  <a:pt x="13725" y="5212"/>
                </a:cubicBezTo>
                <a:cubicBezTo>
                  <a:pt x="13725" y="5206"/>
                  <a:pt x="13731" y="5206"/>
                  <a:pt x="13731" y="5200"/>
                </a:cubicBezTo>
                <a:cubicBezTo>
                  <a:pt x="13737" y="5194"/>
                  <a:pt x="13737" y="5194"/>
                  <a:pt x="13743" y="5188"/>
                </a:cubicBezTo>
                <a:cubicBezTo>
                  <a:pt x="13743" y="5182"/>
                  <a:pt x="13748" y="5182"/>
                  <a:pt x="13748" y="5176"/>
                </a:cubicBezTo>
                <a:cubicBezTo>
                  <a:pt x="13760" y="5170"/>
                  <a:pt x="13766" y="5170"/>
                  <a:pt x="13772" y="5164"/>
                </a:cubicBezTo>
                <a:cubicBezTo>
                  <a:pt x="13778" y="5164"/>
                  <a:pt x="13778" y="5158"/>
                  <a:pt x="13784" y="5152"/>
                </a:cubicBezTo>
                <a:cubicBezTo>
                  <a:pt x="13784" y="5152"/>
                  <a:pt x="13784" y="5146"/>
                  <a:pt x="13790" y="5141"/>
                </a:cubicBezTo>
                <a:cubicBezTo>
                  <a:pt x="13790" y="5141"/>
                  <a:pt x="13790" y="5135"/>
                  <a:pt x="13796" y="5129"/>
                </a:cubicBezTo>
                <a:cubicBezTo>
                  <a:pt x="13796" y="5129"/>
                  <a:pt x="13802" y="5135"/>
                  <a:pt x="13808" y="5129"/>
                </a:cubicBezTo>
                <a:cubicBezTo>
                  <a:pt x="13808" y="5129"/>
                  <a:pt x="13814" y="5135"/>
                  <a:pt x="13814" y="5129"/>
                </a:cubicBezTo>
                <a:cubicBezTo>
                  <a:pt x="13820" y="5129"/>
                  <a:pt x="13826" y="5129"/>
                  <a:pt x="13826" y="5123"/>
                </a:cubicBezTo>
                <a:cubicBezTo>
                  <a:pt x="13832" y="5117"/>
                  <a:pt x="13826" y="5117"/>
                  <a:pt x="13826" y="5111"/>
                </a:cubicBezTo>
                <a:cubicBezTo>
                  <a:pt x="13832" y="5105"/>
                  <a:pt x="13837" y="5099"/>
                  <a:pt x="13849" y="5093"/>
                </a:cubicBezTo>
                <a:cubicBezTo>
                  <a:pt x="13849" y="5093"/>
                  <a:pt x="13855" y="5093"/>
                  <a:pt x="13861" y="5093"/>
                </a:cubicBezTo>
                <a:cubicBezTo>
                  <a:pt x="13867" y="5093"/>
                  <a:pt x="13873" y="5093"/>
                  <a:pt x="13885" y="5093"/>
                </a:cubicBezTo>
                <a:cubicBezTo>
                  <a:pt x="13885" y="5087"/>
                  <a:pt x="13891" y="5081"/>
                  <a:pt x="13891" y="5081"/>
                </a:cubicBezTo>
                <a:cubicBezTo>
                  <a:pt x="13903" y="5063"/>
                  <a:pt x="13897" y="5052"/>
                  <a:pt x="13897" y="5034"/>
                </a:cubicBezTo>
                <a:cubicBezTo>
                  <a:pt x="13903" y="5028"/>
                  <a:pt x="13903" y="5022"/>
                  <a:pt x="13903" y="5010"/>
                </a:cubicBezTo>
                <a:cubicBezTo>
                  <a:pt x="13956" y="5010"/>
                  <a:pt x="13956" y="5010"/>
                  <a:pt x="13956" y="5010"/>
                </a:cubicBezTo>
                <a:cubicBezTo>
                  <a:pt x="13962" y="5010"/>
                  <a:pt x="13962" y="5016"/>
                  <a:pt x="13968" y="5016"/>
                </a:cubicBezTo>
                <a:cubicBezTo>
                  <a:pt x="13974" y="5016"/>
                  <a:pt x="13980" y="5022"/>
                  <a:pt x="13986" y="5022"/>
                </a:cubicBezTo>
                <a:cubicBezTo>
                  <a:pt x="13992" y="5022"/>
                  <a:pt x="13992" y="5022"/>
                  <a:pt x="13992" y="5022"/>
                </a:cubicBezTo>
                <a:cubicBezTo>
                  <a:pt x="13998" y="5016"/>
                  <a:pt x="13998" y="5016"/>
                  <a:pt x="14003" y="5010"/>
                </a:cubicBezTo>
                <a:cubicBezTo>
                  <a:pt x="14003" y="5010"/>
                  <a:pt x="14009" y="5010"/>
                  <a:pt x="14015" y="5010"/>
                </a:cubicBezTo>
                <a:cubicBezTo>
                  <a:pt x="14021" y="5010"/>
                  <a:pt x="14021" y="5004"/>
                  <a:pt x="14027" y="4998"/>
                </a:cubicBezTo>
                <a:cubicBezTo>
                  <a:pt x="14027" y="4998"/>
                  <a:pt x="14033" y="4998"/>
                  <a:pt x="14039" y="4998"/>
                </a:cubicBezTo>
                <a:cubicBezTo>
                  <a:pt x="14039" y="4992"/>
                  <a:pt x="14045" y="4992"/>
                  <a:pt x="14045" y="4986"/>
                </a:cubicBezTo>
                <a:cubicBezTo>
                  <a:pt x="14051" y="4986"/>
                  <a:pt x="14051" y="4980"/>
                  <a:pt x="14051" y="4975"/>
                </a:cubicBezTo>
                <a:cubicBezTo>
                  <a:pt x="14110" y="4975"/>
                  <a:pt x="14110" y="4975"/>
                  <a:pt x="14110" y="4975"/>
                </a:cubicBezTo>
                <a:cubicBezTo>
                  <a:pt x="14110" y="4945"/>
                  <a:pt x="14110" y="4945"/>
                  <a:pt x="14110" y="4945"/>
                </a:cubicBezTo>
                <a:cubicBezTo>
                  <a:pt x="14116" y="4945"/>
                  <a:pt x="14122" y="4945"/>
                  <a:pt x="14128" y="4945"/>
                </a:cubicBezTo>
                <a:cubicBezTo>
                  <a:pt x="14134" y="4945"/>
                  <a:pt x="14140" y="4945"/>
                  <a:pt x="14140" y="4945"/>
                </a:cubicBezTo>
                <a:cubicBezTo>
                  <a:pt x="14146" y="4951"/>
                  <a:pt x="14146" y="4951"/>
                  <a:pt x="14152" y="4957"/>
                </a:cubicBezTo>
                <a:cubicBezTo>
                  <a:pt x="14152" y="4963"/>
                  <a:pt x="14152" y="4963"/>
                  <a:pt x="14152" y="4969"/>
                </a:cubicBezTo>
                <a:cubicBezTo>
                  <a:pt x="14158" y="4975"/>
                  <a:pt x="14158" y="4975"/>
                  <a:pt x="14158" y="4980"/>
                </a:cubicBezTo>
                <a:cubicBezTo>
                  <a:pt x="14164" y="4980"/>
                  <a:pt x="14170" y="4980"/>
                  <a:pt x="14170" y="4986"/>
                </a:cubicBezTo>
                <a:cubicBezTo>
                  <a:pt x="14175" y="4986"/>
                  <a:pt x="14175" y="4992"/>
                  <a:pt x="14175" y="4998"/>
                </a:cubicBezTo>
                <a:cubicBezTo>
                  <a:pt x="14181" y="5004"/>
                  <a:pt x="14181" y="5016"/>
                  <a:pt x="14187" y="5022"/>
                </a:cubicBezTo>
                <a:cubicBezTo>
                  <a:pt x="14187" y="5034"/>
                  <a:pt x="14181" y="5034"/>
                  <a:pt x="14181" y="5046"/>
                </a:cubicBezTo>
                <a:cubicBezTo>
                  <a:pt x="14181" y="5052"/>
                  <a:pt x="14187" y="5052"/>
                  <a:pt x="14187" y="5058"/>
                </a:cubicBezTo>
                <a:cubicBezTo>
                  <a:pt x="14187" y="5058"/>
                  <a:pt x="14193" y="5063"/>
                  <a:pt x="14193" y="5069"/>
                </a:cubicBezTo>
                <a:cubicBezTo>
                  <a:pt x="14193" y="5069"/>
                  <a:pt x="14199" y="5069"/>
                  <a:pt x="14205" y="5075"/>
                </a:cubicBezTo>
                <a:cubicBezTo>
                  <a:pt x="14205" y="5075"/>
                  <a:pt x="14205" y="5081"/>
                  <a:pt x="14205" y="5087"/>
                </a:cubicBezTo>
                <a:cubicBezTo>
                  <a:pt x="14217" y="5093"/>
                  <a:pt x="14223" y="5093"/>
                  <a:pt x="14229" y="5105"/>
                </a:cubicBezTo>
                <a:cubicBezTo>
                  <a:pt x="14235" y="5105"/>
                  <a:pt x="14241" y="5105"/>
                  <a:pt x="14241" y="5111"/>
                </a:cubicBezTo>
                <a:cubicBezTo>
                  <a:pt x="14247" y="5117"/>
                  <a:pt x="14247" y="5117"/>
                  <a:pt x="14253" y="5123"/>
                </a:cubicBezTo>
                <a:cubicBezTo>
                  <a:pt x="14253" y="5129"/>
                  <a:pt x="14258" y="5129"/>
                  <a:pt x="14258" y="5135"/>
                </a:cubicBezTo>
                <a:cubicBezTo>
                  <a:pt x="14258" y="5146"/>
                  <a:pt x="14258" y="5146"/>
                  <a:pt x="14258" y="5146"/>
                </a:cubicBezTo>
                <a:cubicBezTo>
                  <a:pt x="14258" y="5152"/>
                  <a:pt x="14258" y="5152"/>
                  <a:pt x="14258" y="5158"/>
                </a:cubicBezTo>
                <a:cubicBezTo>
                  <a:pt x="14253" y="5164"/>
                  <a:pt x="14258" y="5170"/>
                  <a:pt x="14258" y="5182"/>
                </a:cubicBezTo>
                <a:cubicBezTo>
                  <a:pt x="14258" y="5182"/>
                  <a:pt x="14253" y="5182"/>
                  <a:pt x="14258" y="5182"/>
                </a:cubicBezTo>
                <a:cubicBezTo>
                  <a:pt x="14264" y="5176"/>
                  <a:pt x="14270" y="5176"/>
                  <a:pt x="14276" y="5176"/>
                </a:cubicBezTo>
                <a:cubicBezTo>
                  <a:pt x="14282" y="5176"/>
                  <a:pt x="14288" y="5182"/>
                  <a:pt x="14288" y="5182"/>
                </a:cubicBezTo>
                <a:cubicBezTo>
                  <a:pt x="14294" y="5182"/>
                  <a:pt x="14300" y="5182"/>
                  <a:pt x="14300" y="5188"/>
                </a:cubicBezTo>
                <a:cubicBezTo>
                  <a:pt x="14306" y="5188"/>
                  <a:pt x="14300" y="5194"/>
                  <a:pt x="14300" y="5194"/>
                </a:cubicBezTo>
                <a:cubicBezTo>
                  <a:pt x="14300" y="5206"/>
                  <a:pt x="14300" y="5212"/>
                  <a:pt x="14300" y="5218"/>
                </a:cubicBezTo>
                <a:cubicBezTo>
                  <a:pt x="14300" y="5224"/>
                  <a:pt x="14294" y="5230"/>
                  <a:pt x="14294" y="5230"/>
                </a:cubicBezTo>
                <a:cubicBezTo>
                  <a:pt x="14288" y="5241"/>
                  <a:pt x="14288" y="5253"/>
                  <a:pt x="14288" y="5265"/>
                </a:cubicBezTo>
                <a:cubicBezTo>
                  <a:pt x="14288" y="5283"/>
                  <a:pt x="14288" y="5301"/>
                  <a:pt x="14300" y="5312"/>
                </a:cubicBezTo>
                <a:cubicBezTo>
                  <a:pt x="14306" y="5312"/>
                  <a:pt x="14312" y="5318"/>
                  <a:pt x="14312" y="5318"/>
                </a:cubicBezTo>
                <a:cubicBezTo>
                  <a:pt x="14318" y="5324"/>
                  <a:pt x="14318" y="5324"/>
                  <a:pt x="14324" y="5330"/>
                </a:cubicBezTo>
                <a:cubicBezTo>
                  <a:pt x="14330" y="5330"/>
                  <a:pt x="14341" y="5330"/>
                  <a:pt x="14347" y="5330"/>
                </a:cubicBezTo>
                <a:cubicBezTo>
                  <a:pt x="14359" y="5330"/>
                  <a:pt x="14359" y="5330"/>
                  <a:pt x="14359" y="5330"/>
                </a:cubicBezTo>
                <a:cubicBezTo>
                  <a:pt x="14365" y="5330"/>
                  <a:pt x="14365" y="5330"/>
                  <a:pt x="14371" y="5330"/>
                </a:cubicBezTo>
                <a:cubicBezTo>
                  <a:pt x="14377" y="5324"/>
                  <a:pt x="14371" y="5318"/>
                  <a:pt x="14377" y="5318"/>
                </a:cubicBezTo>
                <a:cubicBezTo>
                  <a:pt x="14377" y="5312"/>
                  <a:pt x="14383" y="5312"/>
                  <a:pt x="14389" y="5312"/>
                </a:cubicBezTo>
                <a:cubicBezTo>
                  <a:pt x="14395" y="5312"/>
                  <a:pt x="14395" y="5307"/>
                  <a:pt x="14401" y="5307"/>
                </a:cubicBezTo>
                <a:cubicBezTo>
                  <a:pt x="14407" y="5307"/>
                  <a:pt x="14413" y="5307"/>
                  <a:pt x="14424" y="5301"/>
                </a:cubicBezTo>
                <a:cubicBezTo>
                  <a:pt x="14424" y="5289"/>
                  <a:pt x="14424" y="5289"/>
                  <a:pt x="14424" y="5289"/>
                </a:cubicBezTo>
                <a:cubicBezTo>
                  <a:pt x="14424" y="5277"/>
                  <a:pt x="14424" y="5277"/>
                  <a:pt x="14424" y="5277"/>
                </a:cubicBezTo>
                <a:cubicBezTo>
                  <a:pt x="14424" y="5277"/>
                  <a:pt x="14430" y="5271"/>
                  <a:pt x="14430" y="5265"/>
                </a:cubicBezTo>
                <a:cubicBezTo>
                  <a:pt x="14448" y="5271"/>
                  <a:pt x="14460" y="5271"/>
                  <a:pt x="14466" y="5283"/>
                </a:cubicBezTo>
                <a:cubicBezTo>
                  <a:pt x="14472" y="5283"/>
                  <a:pt x="14472" y="5289"/>
                  <a:pt x="14472" y="5295"/>
                </a:cubicBezTo>
                <a:cubicBezTo>
                  <a:pt x="14478" y="5301"/>
                  <a:pt x="14478" y="5301"/>
                  <a:pt x="14478" y="5307"/>
                </a:cubicBezTo>
                <a:cubicBezTo>
                  <a:pt x="14484" y="5312"/>
                  <a:pt x="14484" y="5318"/>
                  <a:pt x="14490" y="5330"/>
                </a:cubicBezTo>
                <a:cubicBezTo>
                  <a:pt x="14490" y="5342"/>
                  <a:pt x="14490" y="5348"/>
                  <a:pt x="14496" y="5366"/>
                </a:cubicBezTo>
                <a:cubicBezTo>
                  <a:pt x="14496" y="5366"/>
                  <a:pt x="14496" y="5372"/>
                  <a:pt x="14502" y="5378"/>
                </a:cubicBezTo>
                <a:cubicBezTo>
                  <a:pt x="14502" y="5384"/>
                  <a:pt x="14507" y="5384"/>
                  <a:pt x="14507" y="5390"/>
                </a:cubicBezTo>
                <a:cubicBezTo>
                  <a:pt x="14507" y="5390"/>
                  <a:pt x="14519" y="5390"/>
                  <a:pt x="14519" y="5396"/>
                </a:cubicBezTo>
                <a:cubicBezTo>
                  <a:pt x="14519" y="5396"/>
                  <a:pt x="14519" y="5401"/>
                  <a:pt x="14519" y="5407"/>
                </a:cubicBezTo>
                <a:cubicBezTo>
                  <a:pt x="14519" y="5419"/>
                  <a:pt x="14502" y="5425"/>
                  <a:pt x="14502" y="5443"/>
                </a:cubicBezTo>
                <a:cubicBezTo>
                  <a:pt x="14502" y="5449"/>
                  <a:pt x="14507" y="5455"/>
                  <a:pt x="14507" y="5455"/>
                </a:cubicBezTo>
                <a:cubicBezTo>
                  <a:pt x="14507" y="5461"/>
                  <a:pt x="14513" y="5467"/>
                  <a:pt x="14513" y="5467"/>
                </a:cubicBezTo>
                <a:cubicBezTo>
                  <a:pt x="14513" y="5473"/>
                  <a:pt x="14519" y="5473"/>
                  <a:pt x="14525" y="5478"/>
                </a:cubicBezTo>
                <a:cubicBezTo>
                  <a:pt x="14531" y="5485"/>
                  <a:pt x="14531" y="5490"/>
                  <a:pt x="14543" y="5496"/>
                </a:cubicBezTo>
                <a:cubicBezTo>
                  <a:pt x="14543" y="5502"/>
                  <a:pt x="14549" y="5502"/>
                  <a:pt x="14555" y="5508"/>
                </a:cubicBezTo>
                <a:cubicBezTo>
                  <a:pt x="14555" y="5514"/>
                  <a:pt x="14561" y="5520"/>
                  <a:pt x="14561" y="5526"/>
                </a:cubicBezTo>
                <a:cubicBezTo>
                  <a:pt x="14561" y="5532"/>
                  <a:pt x="14555" y="5538"/>
                  <a:pt x="14555" y="5550"/>
                </a:cubicBezTo>
                <a:cubicBezTo>
                  <a:pt x="14555" y="5556"/>
                  <a:pt x="14561" y="5562"/>
                  <a:pt x="14561" y="5573"/>
                </a:cubicBezTo>
                <a:cubicBezTo>
                  <a:pt x="14561" y="5585"/>
                  <a:pt x="14555" y="5591"/>
                  <a:pt x="14543" y="5597"/>
                </a:cubicBezTo>
                <a:cubicBezTo>
                  <a:pt x="14543" y="5597"/>
                  <a:pt x="14537" y="5597"/>
                  <a:pt x="14531" y="5603"/>
                </a:cubicBezTo>
                <a:cubicBezTo>
                  <a:pt x="14531" y="5603"/>
                  <a:pt x="14525" y="5603"/>
                  <a:pt x="14519" y="5603"/>
                </a:cubicBezTo>
                <a:cubicBezTo>
                  <a:pt x="14519" y="5609"/>
                  <a:pt x="14519" y="5615"/>
                  <a:pt x="14513" y="5615"/>
                </a:cubicBezTo>
                <a:cubicBezTo>
                  <a:pt x="14513" y="5621"/>
                  <a:pt x="14513" y="5627"/>
                  <a:pt x="14513" y="5627"/>
                </a:cubicBezTo>
                <a:cubicBezTo>
                  <a:pt x="14513" y="5639"/>
                  <a:pt x="14513" y="5651"/>
                  <a:pt x="14513" y="5662"/>
                </a:cubicBezTo>
                <a:cubicBezTo>
                  <a:pt x="14513" y="5674"/>
                  <a:pt x="14513" y="5674"/>
                  <a:pt x="14513" y="5674"/>
                </a:cubicBezTo>
                <a:cubicBezTo>
                  <a:pt x="14513" y="5680"/>
                  <a:pt x="14507" y="5686"/>
                  <a:pt x="14507" y="5698"/>
                </a:cubicBezTo>
                <a:cubicBezTo>
                  <a:pt x="14507" y="5704"/>
                  <a:pt x="14507" y="5710"/>
                  <a:pt x="14507" y="5716"/>
                </a:cubicBezTo>
                <a:cubicBezTo>
                  <a:pt x="14507" y="5728"/>
                  <a:pt x="14507" y="5733"/>
                  <a:pt x="14507" y="5745"/>
                </a:cubicBezTo>
                <a:cubicBezTo>
                  <a:pt x="14513" y="5751"/>
                  <a:pt x="14513" y="5751"/>
                  <a:pt x="14519" y="5757"/>
                </a:cubicBezTo>
                <a:cubicBezTo>
                  <a:pt x="14525" y="5757"/>
                  <a:pt x="14525" y="5757"/>
                  <a:pt x="14531" y="5763"/>
                </a:cubicBezTo>
                <a:cubicBezTo>
                  <a:pt x="14531" y="5763"/>
                  <a:pt x="14537" y="5763"/>
                  <a:pt x="14543" y="5763"/>
                </a:cubicBezTo>
                <a:cubicBezTo>
                  <a:pt x="14549" y="5769"/>
                  <a:pt x="14555" y="5781"/>
                  <a:pt x="14561" y="5787"/>
                </a:cubicBezTo>
                <a:cubicBezTo>
                  <a:pt x="14567" y="5799"/>
                  <a:pt x="14573" y="5805"/>
                  <a:pt x="14585" y="5805"/>
                </a:cubicBezTo>
                <a:cubicBezTo>
                  <a:pt x="14591" y="5810"/>
                  <a:pt x="14591" y="5810"/>
                  <a:pt x="14596" y="5810"/>
                </a:cubicBezTo>
                <a:cubicBezTo>
                  <a:pt x="14602" y="5810"/>
                  <a:pt x="14602" y="5817"/>
                  <a:pt x="14602" y="5822"/>
                </a:cubicBezTo>
                <a:cubicBezTo>
                  <a:pt x="14608" y="5828"/>
                  <a:pt x="14614" y="5828"/>
                  <a:pt x="14614" y="5834"/>
                </a:cubicBezTo>
                <a:cubicBezTo>
                  <a:pt x="14614" y="5846"/>
                  <a:pt x="14614" y="5846"/>
                  <a:pt x="14614" y="5858"/>
                </a:cubicBezTo>
                <a:cubicBezTo>
                  <a:pt x="14614" y="5870"/>
                  <a:pt x="14614" y="5876"/>
                  <a:pt x="14620" y="5882"/>
                </a:cubicBezTo>
                <a:cubicBezTo>
                  <a:pt x="14620" y="5888"/>
                  <a:pt x="14632" y="5894"/>
                  <a:pt x="14632" y="5905"/>
                </a:cubicBezTo>
                <a:cubicBezTo>
                  <a:pt x="14638" y="5911"/>
                  <a:pt x="14632" y="5911"/>
                  <a:pt x="14638" y="5917"/>
                </a:cubicBezTo>
                <a:cubicBezTo>
                  <a:pt x="14638" y="5923"/>
                  <a:pt x="14644" y="5923"/>
                  <a:pt x="14650" y="5929"/>
                </a:cubicBezTo>
                <a:cubicBezTo>
                  <a:pt x="14650" y="5941"/>
                  <a:pt x="14656" y="5947"/>
                  <a:pt x="14656" y="5959"/>
                </a:cubicBezTo>
                <a:cubicBezTo>
                  <a:pt x="14656" y="6018"/>
                  <a:pt x="14656" y="6018"/>
                  <a:pt x="14656" y="6018"/>
                </a:cubicBezTo>
                <a:cubicBezTo>
                  <a:pt x="14656" y="6024"/>
                  <a:pt x="14662" y="6024"/>
                  <a:pt x="14662" y="6030"/>
                </a:cubicBezTo>
                <a:cubicBezTo>
                  <a:pt x="14662" y="6036"/>
                  <a:pt x="14662" y="6042"/>
                  <a:pt x="14662" y="6042"/>
                </a:cubicBezTo>
                <a:cubicBezTo>
                  <a:pt x="14668" y="6048"/>
                  <a:pt x="14668" y="6054"/>
                  <a:pt x="14673" y="6054"/>
                </a:cubicBezTo>
                <a:cubicBezTo>
                  <a:pt x="14679" y="6060"/>
                  <a:pt x="14679" y="6065"/>
                  <a:pt x="14685" y="6065"/>
                </a:cubicBezTo>
                <a:cubicBezTo>
                  <a:pt x="14685" y="6071"/>
                  <a:pt x="14691" y="6071"/>
                  <a:pt x="14697" y="6071"/>
                </a:cubicBezTo>
                <a:cubicBezTo>
                  <a:pt x="14709" y="6083"/>
                  <a:pt x="14715" y="6089"/>
                  <a:pt x="14733" y="6095"/>
                </a:cubicBezTo>
                <a:cubicBezTo>
                  <a:pt x="14739" y="6101"/>
                  <a:pt x="14751" y="6101"/>
                  <a:pt x="14757" y="6107"/>
                </a:cubicBezTo>
                <a:cubicBezTo>
                  <a:pt x="14762" y="6113"/>
                  <a:pt x="14762" y="6119"/>
                  <a:pt x="14768" y="6125"/>
                </a:cubicBezTo>
                <a:cubicBezTo>
                  <a:pt x="14774" y="6131"/>
                  <a:pt x="14774" y="6137"/>
                  <a:pt x="14774" y="6137"/>
                </a:cubicBezTo>
                <a:cubicBezTo>
                  <a:pt x="14780" y="6142"/>
                  <a:pt x="14786" y="6142"/>
                  <a:pt x="14786" y="6142"/>
                </a:cubicBezTo>
                <a:cubicBezTo>
                  <a:pt x="14792" y="6142"/>
                  <a:pt x="14792" y="6142"/>
                  <a:pt x="14798" y="6142"/>
                </a:cubicBezTo>
                <a:cubicBezTo>
                  <a:pt x="14804" y="6149"/>
                  <a:pt x="14810" y="6149"/>
                  <a:pt x="14816" y="6149"/>
                </a:cubicBezTo>
                <a:cubicBezTo>
                  <a:pt x="14822" y="6154"/>
                  <a:pt x="14828" y="6154"/>
                  <a:pt x="14834" y="6154"/>
                </a:cubicBezTo>
                <a:cubicBezTo>
                  <a:pt x="14839" y="6154"/>
                  <a:pt x="14839" y="6154"/>
                  <a:pt x="14839" y="6154"/>
                </a:cubicBezTo>
                <a:cubicBezTo>
                  <a:pt x="14846" y="6154"/>
                  <a:pt x="14846" y="6149"/>
                  <a:pt x="14851" y="6149"/>
                </a:cubicBezTo>
                <a:cubicBezTo>
                  <a:pt x="14846" y="6137"/>
                  <a:pt x="14839" y="6131"/>
                  <a:pt x="14834" y="6125"/>
                </a:cubicBezTo>
                <a:cubicBezTo>
                  <a:pt x="14834" y="6119"/>
                  <a:pt x="14834" y="6113"/>
                  <a:pt x="14828" y="6113"/>
                </a:cubicBezTo>
                <a:cubicBezTo>
                  <a:pt x="14828" y="6113"/>
                  <a:pt x="14822" y="6113"/>
                  <a:pt x="14816" y="6113"/>
                </a:cubicBezTo>
                <a:cubicBezTo>
                  <a:pt x="14810" y="6101"/>
                  <a:pt x="14804" y="6095"/>
                  <a:pt x="14804" y="6089"/>
                </a:cubicBezTo>
                <a:cubicBezTo>
                  <a:pt x="14804" y="6077"/>
                  <a:pt x="14804" y="6071"/>
                  <a:pt x="14804" y="6060"/>
                </a:cubicBezTo>
                <a:cubicBezTo>
                  <a:pt x="14804" y="6060"/>
                  <a:pt x="14804" y="6054"/>
                  <a:pt x="14804" y="6048"/>
                </a:cubicBezTo>
                <a:cubicBezTo>
                  <a:pt x="14798" y="6036"/>
                  <a:pt x="14804" y="6030"/>
                  <a:pt x="14804" y="6018"/>
                </a:cubicBezTo>
                <a:cubicBezTo>
                  <a:pt x="14804" y="6012"/>
                  <a:pt x="14798" y="6006"/>
                  <a:pt x="14798" y="6006"/>
                </a:cubicBezTo>
                <a:cubicBezTo>
                  <a:pt x="14798" y="6000"/>
                  <a:pt x="14792" y="5994"/>
                  <a:pt x="14792" y="5994"/>
                </a:cubicBezTo>
                <a:cubicBezTo>
                  <a:pt x="14792" y="5988"/>
                  <a:pt x="14780" y="5988"/>
                  <a:pt x="14780" y="5983"/>
                </a:cubicBezTo>
                <a:cubicBezTo>
                  <a:pt x="14780" y="5971"/>
                  <a:pt x="14780" y="5959"/>
                  <a:pt x="14780" y="5947"/>
                </a:cubicBezTo>
                <a:cubicBezTo>
                  <a:pt x="14780" y="5935"/>
                  <a:pt x="14780" y="5935"/>
                  <a:pt x="14780" y="5935"/>
                </a:cubicBezTo>
                <a:cubicBezTo>
                  <a:pt x="14780" y="5929"/>
                  <a:pt x="14780" y="5929"/>
                  <a:pt x="14780" y="5923"/>
                </a:cubicBezTo>
                <a:cubicBezTo>
                  <a:pt x="14780" y="5911"/>
                  <a:pt x="14780" y="5911"/>
                  <a:pt x="14780" y="5911"/>
                </a:cubicBezTo>
                <a:cubicBezTo>
                  <a:pt x="14780" y="5905"/>
                  <a:pt x="14774" y="5905"/>
                  <a:pt x="14774" y="5899"/>
                </a:cubicBezTo>
                <a:cubicBezTo>
                  <a:pt x="14774" y="5876"/>
                  <a:pt x="14774" y="5876"/>
                  <a:pt x="14774" y="5876"/>
                </a:cubicBezTo>
                <a:cubicBezTo>
                  <a:pt x="14762" y="5876"/>
                  <a:pt x="14751" y="5882"/>
                  <a:pt x="14739" y="5876"/>
                </a:cubicBezTo>
                <a:cubicBezTo>
                  <a:pt x="14739" y="5870"/>
                  <a:pt x="14733" y="5870"/>
                  <a:pt x="14733" y="5864"/>
                </a:cubicBezTo>
                <a:cubicBezTo>
                  <a:pt x="14727" y="5864"/>
                  <a:pt x="14727" y="5858"/>
                  <a:pt x="14721" y="5852"/>
                </a:cubicBezTo>
                <a:cubicBezTo>
                  <a:pt x="14715" y="5852"/>
                  <a:pt x="14715" y="5852"/>
                  <a:pt x="14709" y="5846"/>
                </a:cubicBezTo>
                <a:cubicBezTo>
                  <a:pt x="14703" y="5846"/>
                  <a:pt x="14703" y="5840"/>
                  <a:pt x="14697" y="5834"/>
                </a:cubicBezTo>
                <a:cubicBezTo>
                  <a:pt x="14691" y="5834"/>
                  <a:pt x="14685" y="5828"/>
                  <a:pt x="14673" y="5828"/>
                </a:cubicBezTo>
                <a:cubicBezTo>
                  <a:pt x="14673" y="5828"/>
                  <a:pt x="14668" y="5828"/>
                  <a:pt x="14662" y="5828"/>
                </a:cubicBezTo>
                <a:cubicBezTo>
                  <a:pt x="14650" y="5822"/>
                  <a:pt x="14650" y="5817"/>
                  <a:pt x="14644" y="5810"/>
                </a:cubicBezTo>
                <a:cubicBezTo>
                  <a:pt x="14638" y="5805"/>
                  <a:pt x="14632" y="5805"/>
                  <a:pt x="14632" y="5799"/>
                </a:cubicBezTo>
                <a:cubicBezTo>
                  <a:pt x="14632" y="5793"/>
                  <a:pt x="14632" y="5793"/>
                  <a:pt x="14632" y="5787"/>
                </a:cubicBezTo>
                <a:cubicBezTo>
                  <a:pt x="14626" y="5781"/>
                  <a:pt x="14632" y="5775"/>
                  <a:pt x="14632" y="5763"/>
                </a:cubicBezTo>
                <a:cubicBezTo>
                  <a:pt x="14632" y="5763"/>
                  <a:pt x="14632" y="5757"/>
                  <a:pt x="14632" y="5751"/>
                </a:cubicBezTo>
                <a:cubicBezTo>
                  <a:pt x="14632" y="5751"/>
                  <a:pt x="14632" y="5745"/>
                  <a:pt x="14626" y="5739"/>
                </a:cubicBezTo>
                <a:cubicBezTo>
                  <a:pt x="14626" y="5739"/>
                  <a:pt x="14620" y="5739"/>
                  <a:pt x="14614" y="5733"/>
                </a:cubicBezTo>
                <a:cubicBezTo>
                  <a:pt x="14614" y="5733"/>
                  <a:pt x="14608" y="5733"/>
                  <a:pt x="14602" y="5728"/>
                </a:cubicBezTo>
                <a:cubicBezTo>
                  <a:pt x="14602" y="5722"/>
                  <a:pt x="14602" y="5716"/>
                  <a:pt x="14602" y="5710"/>
                </a:cubicBezTo>
                <a:cubicBezTo>
                  <a:pt x="14602" y="5698"/>
                  <a:pt x="14602" y="5698"/>
                  <a:pt x="14602" y="5698"/>
                </a:cubicBezTo>
                <a:cubicBezTo>
                  <a:pt x="14602" y="5692"/>
                  <a:pt x="14602" y="5686"/>
                  <a:pt x="14602" y="5686"/>
                </a:cubicBezTo>
                <a:cubicBezTo>
                  <a:pt x="14602" y="5680"/>
                  <a:pt x="14596" y="5686"/>
                  <a:pt x="14591" y="5680"/>
                </a:cubicBezTo>
                <a:cubicBezTo>
                  <a:pt x="14585" y="5680"/>
                  <a:pt x="14585" y="5680"/>
                  <a:pt x="14579" y="5674"/>
                </a:cubicBezTo>
                <a:cubicBezTo>
                  <a:pt x="14573" y="5674"/>
                  <a:pt x="14573" y="5674"/>
                  <a:pt x="14573" y="5674"/>
                </a:cubicBezTo>
                <a:cubicBezTo>
                  <a:pt x="14573" y="5615"/>
                  <a:pt x="14573" y="5615"/>
                  <a:pt x="14573" y="5615"/>
                </a:cubicBezTo>
                <a:cubicBezTo>
                  <a:pt x="14573" y="5597"/>
                  <a:pt x="14585" y="5591"/>
                  <a:pt x="14591" y="5579"/>
                </a:cubicBezTo>
                <a:cubicBezTo>
                  <a:pt x="14602" y="5567"/>
                  <a:pt x="14602" y="5556"/>
                  <a:pt x="14608" y="5544"/>
                </a:cubicBezTo>
                <a:cubicBezTo>
                  <a:pt x="14614" y="5538"/>
                  <a:pt x="14614" y="5532"/>
                  <a:pt x="14614" y="5526"/>
                </a:cubicBezTo>
                <a:cubicBezTo>
                  <a:pt x="14614" y="5520"/>
                  <a:pt x="14608" y="5514"/>
                  <a:pt x="14608" y="5502"/>
                </a:cubicBezTo>
                <a:cubicBezTo>
                  <a:pt x="14608" y="5496"/>
                  <a:pt x="14608" y="5496"/>
                  <a:pt x="14614" y="5490"/>
                </a:cubicBezTo>
                <a:cubicBezTo>
                  <a:pt x="14614" y="5485"/>
                  <a:pt x="14620" y="5485"/>
                  <a:pt x="14626" y="5478"/>
                </a:cubicBezTo>
                <a:cubicBezTo>
                  <a:pt x="14626" y="5473"/>
                  <a:pt x="14632" y="5473"/>
                  <a:pt x="14632" y="5467"/>
                </a:cubicBezTo>
                <a:cubicBezTo>
                  <a:pt x="14638" y="5467"/>
                  <a:pt x="14644" y="5467"/>
                  <a:pt x="14644" y="5467"/>
                </a:cubicBezTo>
                <a:cubicBezTo>
                  <a:pt x="14650" y="5473"/>
                  <a:pt x="14650" y="5473"/>
                  <a:pt x="14656" y="5478"/>
                </a:cubicBezTo>
                <a:cubicBezTo>
                  <a:pt x="14662" y="5478"/>
                  <a:pt x="14656" y="5485"/>
                  <a:pt x="14662" y="5490"/>
                </a:cubicBezTo>
                <a:cubicBezTo>
                  <a:pt x="14662" y="5490"/>
                  <a:pt x="14673" y="5490"/>
                  <a:pt x="14673" y="5496"/>
                </a:cubicBezTo>
                <a:cubicBezTo>
                  <a:pt x="14679" y="5502"/>
                  <a:pt x="14673" y="5514"/>
                  <a:pt x="14679" y="5520"/>
                </a:cubicBezTo>
                <a:cubicBezTo>
                  <a:pt x="14679" y="5526"/>
                  <a:pt x="14685" y="5526"/>
                  <a:pt x="14691" y="5526"/>
                </a:cubicBezTo>
                <a:cubicBezTo>
                  <a:pt x="14697" y="5532"/>
                  <a:pt x="14697" y="5532"/>
                  <a:pt x="14709" y="5532"/>
                </a:cubicBezTo>
                <a:cubicBezTo>
                  <a:pt x="14715" y="5532"/>
                  <a:pt x="14715" y="5532"/>
                  <a:pt x="14715" y="5532"/>
                </a:cubicBezTo>
                <a:cubicBezTo>
                  <a:pt x="14715" y="5532"/>
                  <a:pt x="14721" y="5526"/>
                  <a:pt x="14727" y="5526"/>
                </a:cubicBezTo>
                <a:lnTo>
                  <a:pt x="14733" y="5520"/>
                </a:lnTo>
                <a:cubicBezTo>
                  <a:pt x="14745" y="5520"/>
                  <a:pt x="14745" y="5532"/>
                  <a:pt x="14751" y="5544"/>
                </a:cubicBezTo>
                <a:cubicBezTo>
                  <a:pt x="14757" y="5550"/>
                  <a:pt x="14768" y="5556"/>
                  <a:pt x="14768" y="5567"/>
                </a:cubicBezTo>
                <a:cubicBezTo>
                  <a:pt x="14774" y="5573"/>
                  <a:pt x="14774" y="5579"/>
                  <a:pt x="14780" y="5591"/>
                </a:cubicBezTo>
                <a:cubicBezTo>
                  <a:pt x="14780" y="5597"/>
                  <a:pt x="14786" y="5603"/>
                  <a:pt x="14792" y="5615"/>
                </a:cubicBezTo>
                <a:cubicBezTo>
                  <a:pt x="14792" y="5621"/>
                  <a:pt x="14798" y="5627"/>
                  <a:pt x="14804" y="5639"/>
                </a:cubicBezTo>
                <a:cubicBezTo>
                  <a:pt x="14810" y="5644"/>
                  <a:pt x="14816" y="5651"/>
                  <a:pt x="14822" y="5656"/>
                </a:cubicBezTo>
                <a:cubicBezTo>
                  <a:pt x="14828" y="5656"/>
                  <a:pt x="14834" y="5656"/>
                  <a:pt x="14834" y="5656"/>
                </a:cubicBezTo>
                <a:cubicBezTo>
                  <a:pt x="14839" y="5656"/>
                  <a:pt x="14846" y="5656"/>
                  <a:pt x="14846" y="5656"/>
                </a:cubicBezTo>
                <a:cubicBezTo>
                  <a:pt x="14851" y="5662"/>
                  <a:pt x="14857" y="5662"/>
                  <a:pt x="14857" y="5662"/>
                </a:cubicBezTo>
                <a:cubicBezTo>
                  <a:pt x="14863" y="5662"/>
                  <a:pt x="14869" y="5662"/>
                  <a:pt x="14869" y="5662"/>
                </a:cubicBezTo>
                <a:cubicBezTo>
                  <a:pt x="14875" y="5668"/>
                  <a:pt x="14881" y="5668"/>
                  <a:pt x="14881" y="5674"/>
                </a:cubicBezTo>
                <a:cubicBezTo>
                  <a:pt x="14881" y="5686"/>
                  <a:pt x="14869" y="5692"/>
                  <a:pt x="14869" y="5698"/>
                </a:cubicBezTo>
                <a:cubicBezTo>
                  <a:pt x="14863" y="5710"/>
                  <a:pt x="14863" y="5716"/>
                  <a:pt x="14863" y="5722"/>
                </a:cubicBezTo>
                <a:cubicBezTo>
                  <a:pt x="14863" y="5739"/>
                  <a:pt x="14869" y="5751"/>
                  <a:pt x="14881" y="5769"/>
                </a:cubicBezTo>
                <a:cubicBezTo>
                  <a:pt x="14887" y="5769"/>
                  <a:pt x="14887" y="5763"/>
                  <a:pt x="14893" y="5757"/>
                </a:cubicBezTo>
                <a:cubicBezTo>
                  <a:pt x="14899" y="5751"/>
                  <a:pt x="14899" y="5745"/>
                  <a:pt x="14911" y="5733"/>
                </a:cubicBezTo>
                <a:cubicBezTo>
                  <a:pt x="14917" y="5733"/>
                  <a:pt x="14917" y="5733"/>
                  <a:pt x="14923" y="5728"/>
                </a:cubicBezTo>
                <a:cubicBezTo>
                  <a:pt x="14928" y="5722"/>
                  <a:pt x="14928" y="5722"/>
                  <a:pt x="14934" y="5716"/>
                </a:cubicBezTo>
                <a:cubicBezTo>
                  <a:pt x="14940" y="5710"/>
                  <a:pt x="14940" y="5710"/>
                  <a:pt x="14946" y="5704"/>
                </a:cubicBezTo>
                <a:cubicBezTo>
                  <a:pt x="14952" y="5704"/>
                  <a:pt x="14958" y="5698"/>
                  <a:pt x="14958" y="5698"/>
                </a:cubicBezTo>
                <a:cubicBezTo>
                  <a:pt x="14958" y="5692"/>
                  <a:pt x="14964" y="5686"/>
                  <a:pt x="14964" y="5686"/>
                </a:cubicBezTo>
                <a:cubicBezTo>
                  <a:pt x="14964" y="5680"/>
                  <a:pt x="14970" y="5680"/>
                  <a:pt x="14970" y="5674"/>
                </a:cubicBezTo>
                <a:cubicBezTo>
                  <a:pt x="14976" y="5668"/>
                  <a:pt x="14976" y="5668"/>
                  <a:pt x="14976" y="5662"/>
                </a:cubicBezTo>
                <a:cubicBezTo>
                  <a:pt x="14976" y="5656"/>
                  <a:pt x="14976" y="5656"/>
                  <a:pt x="14976" y="5651"/>
                </a:cubicBezTo>
                <a:cubicBezTo>
                  <a:pt x="14982" y="5644"/>
                  <a:pt x="14982" y="5639"/>
                  <a:pt x="14988" y="5639"/>
                </a:cubicBezTo>
                <a:cubicBezTo>
                  <a:pt x="14994" y="5639"/>
                  <a:pt x="15000" y="5644"/>
                  <a:pt x="15005" y="5644"/>
                </a:cubicBezTo>
                <a:cubicBezTo>
                  <a:pt x="15017" y="5644"/>
                  <a:pt x="15023" y="5644"/>
                  <a:pt x="15029" y="5644"/>
                </a:cubicBezTo>
                <a:cubicBezTo>
                  <a:pt x="15035" y="5639"/>
                  <a:pt x="15041" y="5639"/>
                  <a:pt x="15041" y="5633"/>
                </a:cubicBezTo>
                <a:cubicBezTo>
                  <a:pt x="15053" y="5627"/>
                  <a:pt x="15059" y="5615"/>
                  <a:pt x="15071" y="5609"/>
                </a:cubicBezTo>
                <a:cubicBezTo>
                  <a:pt x="15077" y="5603"/>
                  <a:pt x="15077" y="5597"/>
                  <a:pt x="15083" y="5597"/>
                </a:cubicBezTo>
                <a:cubicBezTo>
                  <a:pt x="15089" y="5597"/>
                  <a:pt x="15094" y="5597"/>
                  <a:pt x="15094" y="5591"/>
                </a:cubicBezTo>
                <a:cubicBezTo>
                  <a:pt x="15100" y="5591"/>
                  <a:pt x="15106" y="5591"/>
                  <a:pt x="15106" y="5585"/>
                </a:cubicBezTo>
                <a:cubicBezTo>
                  <a:pt x="15106" y="5579"/>
                  <a:pt x="15106" y="5579"/>
                  <a:pt x="15112" y="5573"/>
                </a:cubicBezTo>
                <a:cubicBezTo>
                  <a:pt x="15112" y="5567"/>
                  <a:pt x="15112" y="5562"/>
                  <a:pt x="15112" y="5550"/>
                </a:cubicBezTo>
                <a:cubicBezTo>
                  <a:pt x="15112" y="5532"/>
                  <a:pt x="15112" y="5514"/>
                  <a:pt x="15112" y="5496"/>
                </a:cubicBezTo>
                <a:cubicBezTo>
                  <a:pt x="15112" y="5455"/>
                  <a:pt x="15112" y="5455"/>
                  <a:pt x="15112" y="5455"/>
                </a:cubicBezTo>
                <a:cubicBezTo>
                  <a:pt x="15112" y="5443"/>
                  <a:pt x="15112" y="5437"/>
                  <a:pt x="15112" y="5425"/>
                </a:cubicBezTo>
                <a:cubicBezTo>
                  <a:pt x="15106" y="5413"/>
                  <a:pt x="15100" y="5407"/>
                  <a:pt x="15094" y="5390"/>
                </a:cubicBezTo>
                <a:cubicBezTo>
                  <a:pt x="15094" y="5384"/>
                  <a:pt x="15089" y="5378"/>
                  <a:pt x="15089" y="5366"/>
                </a:cubicBezTo>
                <a:cubicBezTo>
                  <a:pt x="15089" y="5354"/>
                  <a:pt x="15089" y="5348"/>
                  <a:pt x="15089" y="5342"/>
                </a:cubicBezTo>
                <a:cubicBezTo>
                  <a:pt x="15077" y="5342"/>
                  <a:pt x="15071" y="5342"/>
                  <a:pt x="15059" y="5342"/>
                </a:cubicBezTo>
                <a:cubicBezTo>
                  <a:pt x="15059" y="5336"/>
                  <a:pt x="15053" y="5336"/>
                  <a:pt x="15047" y="5336"/>
                </a:cubicBezTo>
                <a:cubicBezTo>
                  <a:pt x="15047" y="5330"/>
                  <a:pt x="15047" y="5324"/>
                  <a:pt x="15041" y="5324"/>
                </a:cubicBezTo>
                <a:cubicBezTo>
                  <a:pt x="15035" y="5312"/>
                  <a:pt x="15029" y="5307"/>
                  <a:pt x="15023" y="5295"/>
                </a:cubicBezTo>
                <a:cubicBezTo>
                  <a:pt x="15023" y="5295"/>
                  <a:pt x="15023" y="5289"/>
                  <a:pt x="15023" y="5283"/>
                </a:cubicBezTo>
                <a:cubicBezTo>
                  <a:pt x="15023" y="5283"/>
                  <a:pt x="15017" y="5283"/>
                  <a:pt x="15012" y="5283"/>
                </a:cubicBezTo>
                <a:cubicBezTo>
                  <a:pt x="15005" y="5277"/>
                  <a:pt x="15005" y="5277"/>
                  <a:pt x="15000" y="5271"/>
                </a:cubicBezTo>
                <a:cubicBezTo>
                  <a:pt x="14994" y="5265"/>
                  <a:pt x="14988" y="5265"/>
                  <a:pt x="14976" y="5259"/>
                </a:cubicBezTo>
                <a:cubicBezTo>
                  <a:pt x="14976" y="5253"/>
                  <a:pt x="14970" y="5253"/>
                  <a:pt x="14964" y="5247"/>
                </a:cubicBezTo>
                <a:cubicBezTo>
                  <a:pt x="14964" y="5247"/>
                  <a:pt x="14964" y="5241"/>
                  <a:pt x="14958" y="5235"/>
                </a:cubicBezTo>
                <a:cubicBezTo>
                  <a:pt x="14952" y="5230"/>
                  <a:pt x="14946" y="5235"/>
                  <a:pt x="14946" y="5230"/>
                </a:cubicBezTo>
                <a:cubicBezTo>
                  <a:pt x="14946" y="5224"/>
                  <a:pt x="14946" y="5212"/>
                  <a:pt x="14946" y="5206"/>
                </a:cubicBezTo>
                <a:cubicBezTo>
                  <a:pt x="14946" y="5200"/>
                  <a:pt x="14946" y="5200"/>
                  <a:pt x="14946" y="5194"/>
                </a:cubicBezTo>
                <a:cubicBezTo>
                  <a:pt x="14946" y="5188"/>
                  <a:pt x="14934" y="5188"/>
                  <a:pt x="14934" y="5188"/>
                </a:cubicBezTo>
                <a:cubicBezTo>
                  <a:pt x="14928" y="5176"/>
                  <a:pt x="14934" y="5176"/>
                  <a:pt x="14934" y="5164"/>
                </a:cubicBezTo>
                <a:cubicBezTo>
                  <a:pt x="14934" y="5158"/>
                  <a:pt x="14928" y="5152"/>
                  <a:pt x="14934" y="5146"/>
                </a:cubicBezTo>
                <a:cubicBezTo>
                  <a:pt x="14934" y="5141"/>
                  <a:pt x="14934" y="5141"/>
                  <a:pt x="14934" y="5135"/>
                </a:cubicBezTo>
                <a:cubicBezTo>
                  <a:pt x="14934" y="5129"/>
                  <a:pt x="14946" y="5129"/>
                  <a:pt x="14946" y="5123"/>
                </a:cubicBezTo>
                <a:cubicBezTo>
                  <a:pt x="14952" y="5123"/>
                  <a:pt x="14952" y="5123"/>
                  <a:pt x="14958" y="5117"/>
                </a:cubicBezTo>
                <a:cubicBezTo>
                  <a:pt x="14964" y="5111"/>
                  <a:pt x="14970" y="5117"/>
                  <a:pt x="14970" y="5111"/>
                </a:cubicBezTo>
                <a:cubicBezTo>
                  <a:pt x="14970" y="5105"/>
                  <a:pt x="14970" y="5099"/>
                  <a:pt x="14970" y="5099"/>
                </a:cubicBezTo>
                <a:cubicBezTo>
                  <a:pt x="14970" y="5093"/>
                  <a:pt x="14970" y="5087"/>
                  <a:pt x="14970" y="5081"/>
                </a:cubicBezTo>
                <a:cubicBezTo>
                  <a:pt x="14976" y="5075"/>
                  <a:pt x="14976" y="5069"/>
                  <a:pt x="14976" y="5063"/>
                </a:cubicBezTo>
                <a:cubicBezTo>
                  <a:pt x="14982" y="5058"/>
                  <a:pt x="14982" y="5058"/>
                  <a:pt x="14982" y="5052"/>
                </a:cubicBezTo>
                <a:cubicBezTo>
                  <a:pt x="14982" y="5046"/>
                  <a:pt x="14982" y="5040"/>
                  <a:pt x="14988" y="5034"/>
                </a:cubicBezTo>
                <a:cubicBezTo>
                  <a:pt x="14994" y="5034"/>
                  <a:pt x="15000" y="5034"/>
                  <a:pt x="15000" y="5034"/>
                </a:cubicBezTo>
                <a:cubicBezTo>
                  <a:pt x="15005" y="5034"/>
                  <a:pt x="15012" y="5034"/>
                  <a:pt x="15017" y="5034"/>
                </a:cubicBezTo>
                <a:cubicBezTo>
                  <a:pt x="15023" y="5034"/>
                  <a:pt x="15029" y="5028"/>
                  <a:pt x="15041" y="5022"/>
                </a:cubicBezTo>
                <a:cubicBezTo>
                  <a:pt x="15047" y="5022"/>
                  <a:pt x="15047" y="5022"/>
                  <a:pt x="15053" y="5022"/>
                </a:cubicBezTo>
                <a:cubicBezTo>
                  <a:pt x="15059" y="5022"/>
                  <a:pt x="15059" y="5010"/>
                  <a:pt x="15059" y="5010"/>
                </a:cubicBezTo>
                <a:cubicBezTo>
                  <a:pt x="15065" y="5010"/>
                  <a:pt x="15071" y="5010"/>
                  <a:pt x="15071" y="5010"/>
                </a:cubicBezTo>
                <a:cubicBezTo>
                  <a:pt x="15083" y="5010"/>
                  <a:pt x="15089" y="5010"/>
                  <a:pt x="15094" y="5010"/>
                </a:cubicBezTo>
                <a:cubicBezTo>
                  <a:pt x="15100" y="5010"/>
                  <a:pt x="15100" y="5016"/>
                  <a:pt x="15106" y="5016"/>
                </a:cubicBezTo>
                <a:cubicBezTo>
                  <a:pt x="15118" y="5016"/>
                  <a:pt x="15130" y="5010"/>
                  <a:pt x="15142" y="5010"/>
                </a:cubicBezTo>
                <a:cubicBezTo>
                  <a:pt x="15142" y="5028"/>
                  <a:pt x="15142" y="5028"/>
                  <a:pt x="15142" y="5028"/>
                </a:cubicBezTo>
                <a:lnTo>
                  <a:pt x="15136" y="5034"/>
                </a:lnTo>
                <a:cubicBezTo>
                  <a:pt x="15136" y="5099"/>
                  <a:pt x="15136" y="5099"/>
                  <a:pt x="15136" y="5099"/>
                </a:cubicBezTo>
                <a:cubicBezTo>
                  <a:pt x="15136" y="5105"/>
                  <a:pt x="15136" y="5111"/>
                  <a:pt x="15130" y="5111"/>
                </a:cubicBezTo>
                <a:cubicBezTo>
                  <a:pt x="15124" y="5111"/>
                  <a:pt x="15124" y="5117"/>
                  <a:pt x="15118" y="5117"/>
                </a:cubicBezTo>
                <a:cubicBezTo>
                  <a:pt x="15112" y="5117"/>
                  <a:pt x="15112" y="5117"/>
                  <a:pt x="15106" y="5117"/>
                </a:cubicBezTo>
                <a:cubicBezTo>
                  <a:pt x="15100" y="5117"/>
                  <a:pt x="15100" y="5123"/>
                  <a:pt x="15094" y="5123"/>
                </a:cubicBezTo>
                <a:cubicBezTo>
                  <a:pt x="15089" y="5129"/>
                  <a:pt x="15089" y="5135"/>
                  <a:pt x="15089" y="5135"/>
                </a:cubicBezTo>
                <a:cubicBezTo>
                  <a:pt x="15083" y="5141"/>
                  <a:pt x="15077" y="5146"/>
                  <a:pt x="15077" y="5152"/>
                </a:cubicBezTo>
                <a:cubicBezTo>
                  <a:pt x="15077" y="5158"/>
                  <a:pt x="15077" y="5164"/>
                  <a:pt x="15077" y="5170"/>
                </a:cubicBezTo>
                <a:cubicBezTo>
                  <a:pt x="15083" y="5176"/>
                  <a:pt x="15077" y="5182"/>
                  <a:pt x="15083" y="5188"/>
                </a:cubicBezTo>
                <a:cubicBezTo>
                  <a:pt x="15083" y="5188"/>
                  <a:pt x="15089" y="5188"/>
                  <a:pt x="15094" y="5188"/>
                </a:cubicBezTo>
                <a:cubicBezTo>
                  <a:pt x="15183" y="5188"/>
                  <a:pt x="15183" y="5188"/>
                  <a:pt x="15183" y="5188"/>
                </a:cubicBezTo>
                <a:cubicBezTo>
                  <a:pt x="15183" y="5176"/>
                  <a:pt x="15183" y="5164"/>
                  <a:pt x="15189" y="5152"/>
                </a:cubicBezTo>
                <a:cubicBezTo>
                  <a:pt x="15189" y="5146"/>
                  <a:pt x="15189" y="5141"/>
                  <a:pt x="15195" y="5141"/>
                </a:cubicBezTo>
                <a:cubicBezTo>
                  <a:pt x="15195" y="5135"/>
                  <a:pt x="15201" y="5135"/>
                  <a:pt x="15201" y="5129"/>
                </a:cubicBezTo>
                <a:cubicBezTo>
                  <a:pt x="15201" y="5123"/>
                  <a:pt x="15201" y="5123"/>
                  <a:pt x="15201" y="5117"/>
                </a:cubicBezTo>
                <a:cubicBezTo>
                  <a:pt x="15201" y="5111"/>
                  <a:pt x="15201" y="5105"/>
                  <a:pt x="15201" y="5105"/>
                </a:cubicBezTo>
                <a:cubicBezTo>
                  <a:pt x="15195" y="5093"/>
                  <a:pt x="15189" y="5099"/>
                  <a:pt x="15178" y="5093"/>
                </a:cubicBezTo>
                <a:cubicBezTo>
                  <a:pt x="15178" y="5028"/>
                  <a:pt x="15178" y="5028"/>
                  <a:pt x="15178" y="5028"/>
                </a:cubicBezTo>
                <a:cubicBezTo>
                  <a:pt x="15189" y="5028"/>
                  <a:pt x="15195" y="5028"/>
                  <a:pt x="15201" y="5028"/>
                </a:cubicBezTo>
                <a:cubicBezTo>
                  <a:pt x="15213" y="5028"/>
                  <a:pt x="15213" y="5028"/>
                  <a:pt x="15213" y="5028"/>
                </a:cubicBezTo>
                <a:cubicBezTo>
                  <a:pt x="15219" y="5028"/>
                  <a:pt x="15225" y="5022"/>
                  <a:pt x="15225" y="5022"/>
                </a:cubicBezTo>
                <a:cubicBezTo>
                  <a:pt x="15231" y="5016"/>
                  <a:pt x="15231" y="5010"/>
                  <a:pt x="15237" y="5010"/>
                </a:cubicBezTo>
                <a:cubicBezTo>
                  <a:pt x="15243" y="5004"/>
                  <a:pt x="15243" y="4998"/>
                  <a:pt x="15249" y="4998"/>
                </a:cubicBezTo>
                <a:cubicBezTo>
                  <a:pt x="15255" y="4998"/>
                  <a:pt x="15266" y="4998"/>
                  <a:pt x="15272" y="4992"/>
                </a:cubicBezTo>
                <a:cubicBezTo>
                  <a:pt x="15278" y="4992"/>
                  <a:pt x="15290" y="4992"/>
                  <a:pt x="15296" y="4992"/>
                </a:cubicBezTo>
                <a:cubicBezTo>
                  <a:pt x="15308" y="4992"/>
                  <a:pt x="15308" y="4992"/>
                  <a:pt x="15308" y="4992"/>
                </a:cubicBezTo>
                <a:cubicBezTo>
                  <a:pt x="15314" y="4992"/>
                  <a:pt x="15320" y="4992"/>
                  <a:pt x="15320" y="4992"/>
                </a:cubicBezTo>
                <a:cubicBezTo>
                  <a:pt x="15332" y="4992"/>
                  <a:pt x="15337" y="4998"/>
                  <a:pt x="15344" y="4998"/>
                </a:cubicBezTo>
                <a:cubicBezTo>
                  <a:pt x="15349" y="4998"/>
                  <a:pt x="15349" y="4998"/>
                  <a:pt x="15355" y="4998"/>
                </a:cubicBezTo>
                <a:cubicBezTo>
                  <a:pt x="15361" y="4998"/>
                  <a:pt x="15361" y="4992"/>
                  <a:pt x="15367" y="4992"/>
                </a:cubicBezTo>
                <a:cubicBezTo>
                  <a:pt x="15373" y="4986"/>
                  <a:pt x="15373" y="4980"/>
                  <a:pt x="15373" y="4980"/>
                </a:cubicBezTo>
                <a:cubicBezTo>
                  <a:pt x="15379" y="4975"/>
                  <a:pt x="15379" y="4975"/>
                  <a:pt x="15379" y="4969"/>
                </a:cubicBezTo>
                <a:cubicBezTo>
                  <a:pt x="15391" y="4969"/>
                  <a:pt x="15397" y="4969"/>
                  <a:pt x="15403" y="4969"/>
                </a:cubicBezTo>
                <a:cubicBezTo>
                  <a:pt x="15409" y="4969"/>
                  <a:pt x="15409" y="4963"/>
                  <a:pt x="15415" y="4963"/>
                </a:cubicBezTo>
                <a:cubicBezTo>
                  <a:pt x="15421" y="4963"/>
                  <a:pt x="15426" y="4963"/>
                  <a:pt x="15438" y="4963"/>
                </a:cubicBezTo>
                <a:cubicBezTo>
                  <a:pt x="15444" y="4963"/>
                  <a:pt x="15444" y="4963"/>
                  <a:pt x="15450" y="4963"/>
                </a:cubicBezTo>
                <a:cubicBezTo>
                  <a:pt x="15450" y="4957"/>
                  <a:pt x="15456" y="4963"/>
                  <a:pt x="15462" y="4963"/>
                </a:cubicBezTo>
                <a:cubicBezTo>
                  <a:pt x="15468" y="4957"/>
                  <a:pt x="15468" y="4951"/>
                  <a:pt x="15468" y="4951"/>
                </a:cubicBezTo>
                <a:cubicBezTo>
                  <a:pt x="15474" y="4945"/>
                  <a:pt x="15474" y="4939"/>
                  <a:pt x="15480" y="4939"/>
                </a:cubicBezTo>
                <a:cubicBezTo>
                  <a:pt x="15486" y="4939"/>
                  <a:pt x="15486" y="4939"/>
                  <a:pt x="15492" y="4939"/>
                </a:cubicBezTo>
                <a:cubicBezTo>
                  <a:pt x="15498" y="4933"/>
                  <a:pt x="15498" y="4933"/>
                  <a:pt x="15504" y="4927"/>
                </a:cubicBezTo>
                <a:cubicBezTo>
                  <a:pt x="15510" y="4927"/>
                  <a:pt x="15510" y="4927"/>
                  <a:pt x="15515" y="4921"/>
                </a:cubicBezTo>
                <a:cubicBezTo>
                  <a:pt x="15515" y="4921"/>
                  <a:pt x="15515" y="4915"/>
                  <a:pt x="15521" y="4909"/>
                </a:cubicBezTo>
                <a:cubicBezTo>
                  <a:pt x="15527" y="4909"/>
                  <a:pt x="15527" y="4903"/>
                  <a:pt x="15527" y="4897"/>
                </a:cubicBezTo>
                <a:cubicBezTo>
                  <a:pt x="15533" y="4897"/>
                  <a:pt x="15539" y="4892"/>
                  <a:pt x="15539" y="4892"/>
                </a:cubicBezTo>
                <a:cubicBezTo>
                  <a:pt x="15545" y="4886"/>
                  <a:pt x="15545" y="4886"/>
                  <a:pt x="15551" y="4886"/>
                </a:cubicBezTo>
                <a:cubicBezTo>
                  <a:pt x="15557" y="4886"/>
                  <a:pt x="15563" y="4886"/>
                  <a:pt x="15563" y="4886"/>
                </a:cubicBezTo>
                <a:cubicBezTo>
                  <a:pt x="15569" y="4880"/>
                  <a:pt x="15569" y="4886"/>
                  <a:pt x="15575" y="4886"/>
                </a:cubicBezTo>
                <a:cubicBezTo>
                  <a:pt x="15587" y="4880"/>
                  <a:pt x="15592" y="4874"/>
                  <a:pt x="15598" y="4868"/>
                </a:cubicBezTo>
                <a:cubicBezTo>
                  <a:pt x="15604" y="4868"/>
                  <a:pt x="15598" y="4862"/>
                  <a:pt x="15604" y="4856"/>
                </a:cubicBezTo>
                <a:cubicBezTo>
                  <a:pt x="15604" y="4856"/>
                  <a:pt x="15610" y="4856"/>
                  <a:pt x="15616" y="4850"/>
                </a:cubicBezTo>
                <a:cubicBezTo>
                  <a:pt x="15622" y="4850"/>
                  <a:pt x="15622" y="4844"/>
                  <a:pt x="15628" y="4838"/>
                </a:cubicBezTo>
                <a:cubicBezTo>
                  <a:pt x="15628" y="4838"/>
                  <a:pt x="15634" y="4832"/>
                  <a:pt x="15634" y="4826"/>
                </a:cubicBezTo>
                <a:cubicBezTo>
                  <a:pt x="15640" y="4826"/>
                  <a:pt x="15640" y="4820"/>
                  <a:pt x="15646" y="4814"/>
                </a:cubicBezTo>
                <a:cubicBezTo>
                  <a:pt x="15646" y="4814"/>
                  <a:pt x="15646" y="4809"/>
                  <a:pt x="15646" y="4803"/>
                </a:cubicBezTo>
                <a:lnTo>
                  <a:pt x="15652" y="4797"/>
                </a:lnTo>
                <a:cubicBezTo>
                  <a:pt x="15658" y="4785"/>
                  <a:pt x="15670" y="4785"/>
                  <a:pt x="15676" y="4773"/>
                </a:cubicBezTo>
                <a:cubicBezTo>
                  <a:pt x="15681" y="4761"/>
                  <a:pt x="15687" y="4749"/>
                  <a:pt x="15693" y="4737"/>
                </a:cubicBezTo>
                <a:cubicBezTo>
                  <a:pt x="15693" y="4731"/>
                  <a:pt x="15693" y="4731"/>
                  <a:pt x="15693" y="4726"/>
                </a:cubicBezTo>
                <a:cubicBezTo>
                  <a:pt x="15699" y="4720"/>
                  <a:pt x="15705" y="4720"/>
                  <a:pt x="15705" y="4714"/>
                </a:cubicBezTo>
                <a:cubicBezTo>
                  <a:pt x="15711" y="4708"/>
                  <a:pt x="15711" y="4708"/>
                  <a:pt x="15717" y="4702"/>
                </a:cubicBezTo>
                <a:cubicBezTo>
                  <a:pt x="15717" y="4696"/>
                  <a:pt x="15723" y="4696"/>
                  <a:pt x="15729" y="4690"/>
                </a:cubicBezTo>
                <a:cubicBezTo>
                  <a:pt x="15735" y="4690"/>
                  <a:pt x="15741" y="4684"/>
                  <a:pt x="15741" y="4684"/>
                </a:cubicBezTo>
                <a:cubicBezTo>
                  <a:pt x="15747" y="4678"/>
                  <a:pt x="15753" y="4678"/>
                  <a:pt x="15753" y="4672"/>
                </a:cubicBezTo>
                <a:cubicBezTo>
                  <a:pt x="15753" y="4666"/>
                  <a:pt x="15753" y="4660"/>
                  <a:pt x="15753" y="4654"/>
                </a:cubicBezTo>
                <a:cubicBezTo>
                  <a:pt x="15759" y="4654"/>
                  <a:pt x="15759" y="4648"/>
                  <a:pt x="15759" y="4642"/>
                </a:cubicBezTo>
                <a:cubicBezTo>
                  <a:pt x="15759" y="4637"/>
                  <a:pt x="15759" y="4637"/>
                  <a:pt x="15759" y="4631"/>
                </a:cubicBezTo>
                <a:cubicBezTo>
                  <a:pt x="15759" y="4631"/>
                  <a:pt x="15764" y="4625"/>
                  <a:pt x="15764" y="4619"/>
                </a:cubicBezTo>
                <a:cubicBezTo>
                  <a:pt x="15764" y="4619"/>
                  <a:pt x="15764" y="4613"/>
                  <a:pt x="15764" y="4607"/>
                </a:cubicBezTo>
                <a:cubicBezTo>
                  <a:pt x="15770" y="4601"/>
                  <a:pt x="15776" y="4601"/>
                  <a:pt x="15782" y="4601"/>
                </a:cubicBezTo>
                <a:cubicBezTo>
                  <a:pt x="15788" y="4595"/>
                  <a:pt x="15794" y="4589"/>
                  <a:pt x="15800" y="4577"/>
                </a:cubicBezTo>
                <a:cubicBezTo>
                  <a:pt x="15806" y="4565"/>
                  <a:pt x="15818" y="4560"/>
                  <a:pt x="15818" y="4548"/>
                </a:cubicBezTo>
                <a:cubicBezTo>
                  <a:pt x="15818" y="4536"/>
                  <a:pt x="15812" y="4536"/>
                  <a:pt x="15812" y="4530"/>
                </a:cubicBezTo>
                <a:cubicBezTo>
                  <a:pt x="15806" y="4524"/>
                  <a:pt x="15806" y="4518"/>
                  <a:pt x="15800" y="4518"/>
                </a:cubicBezTo>
                <a:cubicBezTo>
                  <a:pt x="15800" y="4518"/>
                  <a:pt x="15794" y="4518"/>
                  <a:pt x="15788" y="4518"/>
                </a:cubicBezTo>
                <a:cubicBezTo>
                  <a:pt x="15782" y="4518"/>
                  <a:pt x="15776" y="4518"/>
                  <a:pt x="15764" y="4512"/>
                </a:cubicBezTo>
                <a:cubicBezTo>
                  <a:pt x="15764" y="4506"/>
                  <a:pt x="15764" y="4500"/>
                  <a:pt x="15764" y="4494"/>
                </a:cubicBezTo>
                <a:cubicBezTo>
                  <a:pt x="15764" y="4488"/>
                  <a:pt x="15764" y="4482"/>
                  <a:pt x="15764" y="4482"/>
                </a:cubicBezTo>
                <a:cubicBezTo>
                  <a:pt x="15764" y="4476"/>
                  <a:pt x="15764" y="4471"/>
                  <a:pt x="15764" y="4471"/>
                </a:cubicBezTo>
                <a:cubicBezTo>
                  <a:pt x="15788" y="4471"/>
                  <a:pt x="15788" y="4471"/>
                  <a:pt x="15788" y="4471"/>
                </a:cubicBezTo>
                <a:cubicBezTo>
                  <a:pt x="15788" y="4465"/>
                  <a:pt x="15788" y="4459"/>
                  <a:pt x="15788" y="4459"/>
                </a:cubicBezTo>
                <a:cubicBezTo>
                  <a:pt x="15782" y="4453"/>
                  <a:pt x="15776" y="4453"/>
                  <a:pt x="15776" y="4447"/>
                </a:cubicBezTo>
                <a:cubicBezTo>
                  <a:pt x="15776" y="4435"/>
                  <a:pt x="15782" y="4423"/>
                  <a:pt x="15776" y="4411"/>
                </a:cubicBezTo>
                <a:cubicBezTo>
                  <a:pt x="15776" y="4405"/>
                  <a:pt x="15776" y="4405"/>
                  <a:pt x="15776" y="4399"/>
                </a:cubicBezTo>
                <a:cubicBezTo>
                  <a:pt x="15776" y="4394"/>
                  <a:pt x="15770" y="4394"/>
                  <a:pt x="15764" y="4387"/>
                </a:cubicBezTo>
                <a:cubicBezTo>
                  <a:pt x="15764" y="4382"/>
                  <a:pt x="15759" y="4387"/>
                  <a:pt x="15753" y="4382"/>
                </a:cubicBezTo>
                <a:cubicBezTo>
                  <a:pt x="15753" y="4370"/>
                  <a:pt x="15759" y="4358"/>
                  <a:pt x="15759" y="4346"/>
                </a:cubicBezTo>
                <a:cubicBezTo>
                  <a:pt x="15759" y="4334"/>
                  <a:pt x="15753" y="4322"/>
                  <a:pt x="15747" y="4310"/>
                </a:cubicBezTo>
                <a:cubicBezTo>
                  <a:pt x="15747" y="4305"/>
                  <a:pt x="15741" y="4299"/>
                  <a:pt x="15735" y="4287"/>
                </a:cubicBezTo>
                <a:cubicBezTo>
                  <a:pt x="15723" y="4281"/>
                  <a:pt x="15723" y="4269"/>
                  <a:pt x="15711" y="4263"/>
                </a:cubicBezTo>
                <a:cubicBezTo>
                  <a:pt x="15705" y="4263"/>
                  <a:pt x="15705" y="4257"/>
                  <a:pt x="15699" y="4257"/>
                </a:cubicBezTo>
                <a:cubicBezTo>
                  <a:pt x="15693" y="4251"/>
                  <a:pt x="15687" y="4257"/>
                  <a:pt x="15681" y="4257"/>
                </a:cubicBezTo>
                <a:cubicBezTo>
                  <a:pt x="15681" y="4251"/>
                  <a:pt x="15676" y="4251"/>
                  <a:pt x="15670" y="4245"/>
                </a:cubicBezTo>
                <a:cubicBezTo>
                  <a:pt x="15670" y="4245"/>
                  <a:pt x="15670" y="4239"/>
                  <a:pt x="15670" y="4233"/>
                </a:cubicBezTo>
                <a:cubicBezTo>
                  <a:pt x="15670" y="4221"/>
                  <a:pt x="15670" y="4221"/>
                  <a:pt x="15670" y="4221"/>
                </a:cubicBezTo>
                <a:cubicBezTo>
                  <a:pt x="15670" y="4216"/>
                  <a:pt x="15676" y="4216"/>
                  <a:pt x="15676" y="4210"/>
                </a:cubicBezTo>
                <a:cubicBezTo>
                  <a:pt x="15681" y="4204"/>
                  <a:pt x="15687" y="4204"/>
                  <a:pt x="15687" y="4198"/>
                </a:cubicBezTo>
                <a:cubicBezTo>
                  <a:pt x="15693" y="4198"/>
                  <a:pt x="15699" y="4198"/>
                  <a:pt x="15699" y="4192"/>
                </a:cubicBezTo>
                <a:cubicBezTo>
                  <a:pt x="15699" y="4186"/>
                  <a:pt x="15699" y="4180"/>
                  <a:pt x="15699" y="4168"/>
                </a:cubicBezTo>
                <a:cubicBezTo>
                  <a:pt x="15699" y="4144"/>
                  <a:pt x="15699" y="4144"/>
                  <a:pt x="15699" y="4144"/>
                </a:cubicBezTo>
                <a:cubicBezTo>
                  <a:pt x="15735" y="4144"/>
                  <a:pt x="15735" y="4144"/>
                  <a:pt x="15735" y="4144"/>
                </a:cubicBezTo>
                <a:cubicBezTo>
                  <a:pt x="15735" y="4144"/>
                  <a:pt x="15741" y="4144"/>
                  <a:pt x="15741" y="4139"/>
                </a:cubicBezTo>
                <a:cubicBezTo>
                  <a:pt x="15747" y="4133"/>
                  <a:pt x="15747" y="4133"/>
                  <a:pt x="15753" y="4127"/>
                </a:cubicBezTo>
                <a:cubicBezTo>
                  <a:pt x="15753" y="4121"/>
                  <a:pt x="15753" y="4115"/>
                  <a:pt x="15759" y="4115"/>
                </a:cubicBezTo>
                <a:cubicBezTo>
                  <a:pt x="15759" y="4115"/>
                  <a:pt x="15764" y="4115"/>
                  <a:pt x="15770" y="4115"/>
                </a:cubicBezTo>
                <a:cubicBezTo>
                  <a:pt x="15770" y="4115"/>
                  <a:pt x="15776" y="4115"/>
                  <a:pt x="15782" y="4115"/>
                </a:cubicBezTo>
                <a:cubicBezTo>
                  <a:pt x="15782" y="4115"/>
                  <a:pt x="15788" y="4109"/>
                  <a:pt x="15794" y="4109"/>
                </a:cubicBezTo>
                <a:cubicBezTo>
                  <a:pt x="15806" y="4109"/>
                  <a:pt x="15806" y="4109"/>
                  <a:pt x="15806" y="4109"/>
                </a:cubicBezTo>
                <a:cubicBezTo>
                  <a:pt x="15818" y="4109"/>
                  <a:pt x="15824" y="4109"/>
                  <a:pt x="15836" y="4109"/>
                </a:cubicBezTo>
                <a:cubicBezTo>
                  <a:pt x="15842" y="4097"/>
                  <a:pt x="15842" y="4091"/>
                  <a:pt x="15842" y="4079"/>
                </a:cubicBezTo>
                <a:lnTo>
                  <a:pt x="15836" y="4073"/>
                </a:lnTo>
                <a:cubicBezTo>
                  <a:pt x="15782" y="4073"/>
                  <a:pt x="15782" y="4073"/>
                  <a:pt x="15782" y="4073"/>
                </a:cubicBezTo>
                <a:cubicBezTo>
                  <a:pt x="15776" y="4067"/>
                  <a:pt x="15776" y="4062"/>
                  <a:pt x="15776" y="4062"/>
                </a:cubicBezTo>
                <a:cubicBezTo>
                  <a:pt x="15770" y="4050"/>
                  <a:pt x="15764" y="4044"/>
                  <a:pt x="15759" y="4038"/>
                </a:cubicBezTo>
                <a:cubicBezTo>
                  <a:pt x="15717" y="4038"/>
                  <a:pt x="15717" y="4038"/>
                  <a:pt x="15717" y="4038"/>
                </a:cubicBezTo>
                <a:cubicBezTo>
                  <a:pt x="15717" y="4044"/>
                  <a:pt x="15711" y="4050"/>
                  <a:pt x="15711" y="4062"/>
                </a:cubicBezTo>
                <a:cubicBezTo>
                  <a:pt x="15711" y="4067"/>
                  <a:pt x="15711" y="4067"/>
                  <a:pt x="15711" y="4073"/>
                </a:cubicBezTo>
                <a:lnTo>
                  <a:pt x="15705" y="4079"/>
                </a:lnTo>
                <a:cubicBezTo>
                  <a:pt x="15699" y="4079"/>
                  <a:pt x="15699" y="4085"/>
                  <a:pt x="15693" y="4085"/>
                </a:cubicBezTo>
                <a:cubicBezTo>
                  <a:pt x="15693" y="4085"/>
                  <a:pt x="15687" y="4079"/>
                  <a:pt x="15681" y="4079"/>
                </a:cubicBezTo>
                <a:cubicBezTo>
                  <a:pt x="15681" y="4079"/>
                  <a:pt x="15676" y="4079"/>
                  <a:pt x="15670" y="4079"/>
                </a:cubicBezTo>
                <a:cubicBezTo>
                  <a:pt x="15670" y="4020"/>
                  <a:pt x="15670" y="4020"/>
                  <a:pt x="15670" y="4020"/>
                </a:cubicBezTo>
                <a:cubicBezTo>
                  <a:pt x="15598" y="4020"/>
                  <a:pt x="15598" y="4020"/>
                  <a:pt x="15598" y="4020"/>
                </a:cubicBezTo>
                <a:cubicBezTo>
                  <a:pt x="15587" y="4020"/>
                  <a:pt x="15581" y="4008"/>
                  <a:pt x="15581" y="3996"/>
                </a:cubicBezTo>
                <a:cubicBezTo>
                  <a:pt x="15581" y="3984"/>
                  <a:pt x="15581" y="3978"/>
                  <a:pt x="15581" y="3973"/>
                </a:cubicBezTo>
                <a:cubicBezTo>
                  <a:pt x="15581" y="3973"/>
                  <a:pt x="15587" y="3967"/>
                  <a:pt x="15587" y="3961"/>
                </a:cubicBezTo>
                <a:cubicBezTo>
                  <a:pt x="15592" y="3961"/>
                  <a:pt x="15592" y="3955"/>
                  <a:pt x="15598" y="3955"/>
                </a:cubicBezTo>
                <a:cubicBezTo>
                  <a:pt x="15604" y="3949"/>
                  <a:pt x="15610" y="3949"/>
                  <a:pt x="15610" y="3949"/>
                </a:cubicBezTo>
                <a:cubicBezTo>
                  <a:pt x="15628" y="3949"/>
                  <a:pt x="15634" y="3949"/>
                  <a:pt x="15646" y="3949"/>
                </a:cubicBezTo>
                <a:cubicBezTo>
                  <a:pt x="15652" y="3949"/>
                  <a:pt x="15652" y="3949"/>
                  <a:pt x="15658" y="3949"/>
                </a:cubicBezTo>
                <a:cubicBezTo>
                  <a:pt x="15664" y="3949"/>
                  <a:pt x="15664" y="3949"/>
                  <a:pt x="15670" y="3949"/>
                </a:cubicBezTo>
                <a:cubicBezTo>
                  <a:pt x="15670" y="3943"/>
                  <a:pt x="15670" y="3937"/>
                  <a:pt x="15670" y="3937"/>
                </a:cubicBezTo>
                <a:cubicBezTo>
                  <a:pt x="15670" y="3931"/>
                  <a:pt x="15676" y="3925"/>
                  <a:pt x="15676" y="3925"/>
                </a:cubicBezTo>
                <a:cubicBezTo>
                  <a:pt x="15681" y="3919"/>
                  <a:pt x="15681" y="3913"/>
                  <a:pt x="15687" y="3913"/>
                </a:cubicBezTo>
                <a:cubicBezTo>
                  <a:pt x="15693" y="3907"/>
                  <a:pt x="15693" y="3913"/>
                  <a:pt x="15699" y="3907"/>
                </a:cubicBezTo>
                <a:cubicBezTo>
                  <a:pt x="15705" y="3907"/>
                  <a:pt x="15705" y="3901"/>
                  <a:pt x="15711" y="3901"/>
                </a:cubicBezTo>
                <a:cubicBezTo>
                  <a:pt x="15717" y="3901"/>
                  <a:pt x="15729" y="3901"/>
                  <a:pt x="15735" y="3901"/>
                </a:cubicBezTo>
                <a:cubicBezTo>
                  <a:pt x="15741" y="3901"/>
                  <a:pt x="15741" y="3901"/>
                  <a:pt x="15747" y="3901"/>
                </a:cubicBezTo>
                <a:cubicBezTo>
                  <a:pt x="15753" y="3901"/>
                  <a:pt x="15753" y="3895"/>
                  <a:pt x="15753" y="3889"/>
                </a:cubicBezTo>
                <a:cubicBezTo>
                  <a:pt x="15759" y="3889"/>
                  <a:pt x="15764" y="3884"/>
                  <a:pt x="15764" y="3884"/>
                </a:cubicBezTo>
                <a:cubicBezTo>
                  <a:pt x="15770" y="3878"/>
                  <a:pt x="15770" y="3872"/>
                  <a:pt x="15776" y="3872"/>
                </a:cubicBezTo>
                <a:cubicBezTo>
                  <a:pt x="15782" y="3866"/>
                  <a:pt x="15782" y="3860"/>
                  <a:pt x="15788" y="3860"/>
                </a:cubicBezTo>
                <a:cubicBezTo>
                  <a:pt x="15794" y="3854"/>
                  <a:pt x="15794" y="3848"/>
                  <a:pt x="15806" y="3848"/>
                </a:cubicBezTo>
                <a:cubicBezTo>
                  <a:pt x="15812" y="3848"/>
                  <a:pt x="15812" y="3848"/>
                  <a:pt x="15812" y="3848"/>
                </a:cubicBezTo>
                <a:cubicBezTo>
                  <a:pt x="15812" y="3848"/>
                  <a:pt x="15818" y="3848"/>
                  <a:pt x="15818" y="3854"/>
                </a:cubicBezTo>
                <a:cubicBezTo>
                  <a:pt x="15824" y="3866"/>
                  <a:pt x="15824" y="3866"/>
                  <a:pt x="15824" y="3866"/>
                </a:cubicBezTo>
                <a:cubicBezTo>
                  <a:pt x="15818" y="3866"/>
                  <a:pt x="15818" y="3872"/>
                  <a:pt x="15818" y="3878"/>
                </a:cubicBezTo>
                <a:cubicBezTo>
                  <a:pt x="15812" y="3878"/>
                  <a:pt x="15806" y="3878"/>
                  <a:pt x="15806" y="3884"/>
                </a:cubicBezTo>
                <a:cubicBezTo>
                  <a:pt x="15800" y="3889"/>
                  <a:pt x="15800" y="3901"/>
                  <a:pt x="15800" y="3907"/>
                </a:cubicBezTo>
                <a:cubicBezTo>
                  <a:pt x="15800" y="3919"/>
                  <a:pt x="15788" y="3919"/>
                  <a:pt x="15782" y="3931"/>
                </a:cubicBezTo>
                <a:cubicBezTo>
                  <a:pt x="15776" y="3931"/>
                  <a:pt x="15776" y="3937"/>
                  <a:pt x="15770" y="3943"/>
                </a:cubicBezTo>
                <a:cubicBezTo>
                  <a:pt x="15770" y="3943"/>
                  <a:pt x="15764" y="3943"/>
                  <a:pt x="15759" y="3949"/>
                </a:cubicBezTo>
                <a:cubicBezTo>
                  <a:pt x="15759" y="3955"/>
                  <a:pt x="15759" y="3955"/>
                  <a:pt x="15759" y="3961"/>
                </a:cubicBezTo>
                <a:cubicBezTo>
                  <a:pt x="15759" y="3973"/>
                  <a:pt x="15759" y="3973"/>
                  <a:pt x="15759" y="3973"/>
                </a:cubicBezTo>
                <a:cubicBezTo>
                  <a:pt x="15764" y="3973"/>
                  <a:pt x="15770" y="3967"/>
                  <a:pt x="15770" y="3967"/>
                </a:cubicBezTo>
                <a:cubicBezTo>
                  <a:pt x="15776" y="3961"/>
                  <a:pt x="15776" y="3961"/>
                  <a:pt x="15782" y="3955"/>
                </a:cubicBezTo>
                <a:cubicBezTo>
                  <a:pt x="15836" y="3955"/>
                  <a:pt x="15836" y="3955"/>
                  <a:pt x="15836" y="3955"/>
                </a:cubicBezTo>
                <a:cubicBezTo>
                  <a:pt x="15842" y="3955"/>
                  <a:pt x="15847" y="3949"/>
                  <a:pt x="15853" y="3949"/>
                </a:cubicBezTo>
                <a:cubicBezTo>
                  <a:pt x="15859" y="3943"/>
                  <a:pt x="15865" y="3931"/>
                  <a:pt x="15871" y="3925"/>
                </a:cubicBezTo>
                <a:cubicBezTo>
                  <a:pt x="15877" y="3925"/>
                  <a:pt x="15877" y="3919"/>
                  <a:pt x="15883" y="3913"/>
                </a:cubicBezTo>
                <a:lnTo>
                  <a:pt x="15889" y="3913"/>
                </a:lnTo>
                <a:cubicBezTo>
                  <a:pt x="15895" y="3913"/>
                  <a:pt x="15901" y="3907"/>
                  <a:pt x="15901" y="3907"/>
                </a:cubicBezTo>
                <a:cubicBezTo>
                  <a:pt x="15919" y="3907"/>
                  <a:pt x="15925" y="3913"/>
                  <a:pt x="15936" y="3919"/>
                </a:cubicBezTo>
                <a:cubicBezTo>
                  <a:pt x="15942" y="3919"/>
                  <a:pt x="15948" y="3919"/>
                  <a:pt x="15948" y="3919"/>
                </a:cubicBezTo>
                <a:cubicBezTo>
                  <a:pt x="15960" y="3919"/>
                  <a:pt x="15966" y="3919"/>
                  <a:pt x="15972" y="3925"/>
                </a:cubicBezTo>
                <a:cubicBezTo>
                  <a:pt x="15978" y="3931"/>
                  <a:pt x="15978" y="3931"/>
                  <a:pt x="15984" y="3931"/>
                </a:cubicBezTo>
                <a:cubicBezTo>
                  <a:pt x="15990" y="3937"/>
                  <a:pt x="15990" y="3949"/>
                  <a:pt x="15990" y="3955"/>
                </a:cubicBezTo>
                <a:cubicBezTo>
                  <a:pt x="15990" y="3967"/>
                  <a:pt x="15990" y="3967"/>
                  <a:pt x="15990" y="3967"/>
                </a:cubicBezTo>
                <a:cubicBezTo>
                  <a:pt x="15990" y="3973"/>
                  <a:pt x="15984" y="3973"/>
                  <a:pt x="15984" y="3978"/>
                </a:cubicBezTo>
                <a:cubicBezTo>
                  <a:pt x="15978" y="3984"/>
                  <a:pt x="15972" y="3984"/>
                  <a:pt x="15972" y="3990"/>
                </a:cubicBezTo>
                <a:cubicBezTo>
                  <a:pt x="15972" y="3990"/>
                  <a:pt x="15972" y="3996"/>
                  <a:pt x="15972" y="4002"/>
                </a:cubicBezTo>
                <a:cubicBezTo>
                  <a:pt x="15966" y="4008"/>
                  <a:pt x="15960" y="4008"/>
                  <a:pt x="15960" y="4020"/>
                </a:cubicBezTo>
                <a:cubicBezTo>
                  <a:pt x="15960" y="4026"/>
                  <a:pt x="15960" y="4032"/>
                  <a:pt x="15966" y="4044"/>
                </a:cubicBezTo>
                <a:cubicBezTo>
                  <a:pt x="15984" y="4044"/>
                  <a:pt x="15984" y="4044"/>
                  <a:pt x="15984" y="4044"/>
                </a:cubicBezTo>
                <a:cubicBezTo>
                  <a:pt x="15996" y="4038"/>
                  <a:pt x="15996" y="4038"/>
                  <a:pt x="15996" y="4038"/>
                </a:cubicBezTo>
                <a:cubicBezTo>
                  <a:pt x="16002" y="4038"/>
                  <a:pt x="16008" y="4032"/>
                  <a:pt x="16014" y="4032"/>
                </a:cubicBezTo>
                <a:cubicBezTo>
                  <a:pt x="16014" y="4032"/>
                  <a:pt x="16019" y="4032"/>
                  <a:pt x="16025" y="4032"/>
                </a:cubicBezTo>
                <a:cubicBezTo>
                  <a:pt x="16031" y="4038"/>
                  <a:pt x="16037" y="4044"/>
                  <a:pt x="16043" y="4050"/>
                </a:cubicBezTo>
                <a:cubicBezTo>
                  <a:pt x="16043" y="4055"/>
                  <a:pt x="16043" y="4062"/>
                  <a:pt x="16049" y="4062"/>
                </a:cubicBezTo>
                <a:cubicBezTo>
                  <a:pt x="16049" y="4073"/>
                  <a:pt x="16049" y="4079"/>
                  <a:pt x="16049" y="4085"/>
                </a:cubicBezTo>
                <a:cubicBezTo>
                  <a:pt x="16055" y="4091"/>
                  <a:pt x="16055" y="4091"/>
                  <a:pt x="16055" y="4097"/>
                </a:cubicBezTo>
                <a:cubicBezTo>
                  <a:pt x="16055" y="4103"/>
                  <a:pt x="16061" y="4103"/>
                  <a:pt x="16061" y="4109"/>
                </a:cubicBezTo>
                <a:cubicBezTo>
                  <a:pt x="16061" y="4115"/>
                  <a:pt x="16073" y="4115"/>
                  <a:pt x="16073" y="4127"/>
                </a:cubicBezTo>
                <a:cubicBezTo>
                  <a:pt x="16073" y="4186"/>
                  <a:pt x="16073" y="4186"/>
                  <a:pt x="16073" y="4186"/>
                </a:cubicBezTo>
                <a:cubicBezTo>
                  <a:pt x="16073" y="4192"/>
                  <a:pt x="16067" y="4198"/>
                  <a:pt x="16061" y="4198"/>
                </a:cubicBezTo>
                <a:cubicBezTo>
                  <a:pt x="16055" y="4204"/>
                  <a:pt x="16049" y="4204"/>
                  <a:pt x="16049" y="4210"/>
                </a:cubicBezTo>
                <a:cubicBezTo>
                  <a:pt x="16049" y="4210"/>
                  <a:pt x="16049" y="4216"/>
                  <a:pt x="16049" y="4221"/>
                </a:cubicBezTo>
                <a:cubicBezTo>
                  <a:pt x="16043" y="4228"/>
                  <a:pt x="16043" y="4228"/>
                  <a:pt x="16043" y="4233"/>
                </a:cubicBezTo>
                <a:cubicBezTo>
                  <a:pt x="16043" y="4263"/>
                  <a:pt x="16043" y="4263"/>
                  <a:pt x="16043" y="4263"/>
                </a:cubicBezTo>
                <a:cubicBezTo>
                  <a:pt x="16102" y="4263"/>
                  <a:pt x="16102" y="4263"/>
                  <a:pt x="16102" y="4263"/>
                </a:cubicBezTo>
                <a:cubicBezTo>
                  <a:pt x="16120" y="4263"/>
                  <a:pt x="16126" y="4251"/>
                  <a:pt x="16138" y="4245"/>
                </a:cubicBezTo>
                <a:cubicBezTo>
                  <a:pt x="16150" y="4239"/>
                  <a:pt x="16150" y="4239"/>
                  <a:pt x="16150" y="4239"/>
                </a:cubicBezTo>
                <a:cubicBezTo>
                  <a:pt x="16156" y="4239"/>
                  <a:pt x="16162" y="4233"/>
                  <a:pt x="16168" y="4233"/>
                </a:cubicBezTo>
                <a:cubicBezTo>
                  <a:pt x="16174" y="4228"/>
                  <a:pt x="16174" y="4221"/>
                  <a:pt x="16180" y="4221"/>
                </a:cubicBezTo>
                <a:cubicBezTo>
                  <a:pt x="16185" y="4221"/>
                  <a:pt x="16185" y="4221"/>
                  <a:pt x="16191" y="4216"/>
                </a:cubicBezTo>
                <a:cubicBezTo>
                  <a:pt x="16197" y="4216"/>
                  <a:pt x="16197" y="4216"/>
                  <a:pt x="16203" y="4210"/>
                </a:cubicBezTo>
                <a:cubicBezTo>
                  <a:pt x="16209" y="4210"/>
                  <a:pt x="16209" y="4204"/>
                  <a:pt x="16215" y="4204"/>
                </a:cubicBezTo>
                <a:cubicBezTo>
                  <a:pt x="16221" y="4204"/>
                  <a:pt x="16227" y="4204"/>
                  <a:pt x="16227" y="4204"/>
                </a:cubicBezTo>
                <a:cubicBezTo>
                  <a:pt x="16233" y="4204"/>
                  <a:pt x="16239" y="4198"/>
                  <a:pt x="16239" y="4192"/>
                </a:cubicBezTo>
                <a:lnTo>
                  <a:pt x="16239" y="4186"/>
                </a:lnTo>
                <a:cubicBezTo>
                  <a:pt x="16239" y="4174"/>
                  <a:pt x="16239" y="4168"/>
                  <a:pt x="16239" y="4162"/>
                </a:cubicBezTo>
                <a:cubicBezTo>
                  <a:pt x="16239" y="4156"/>
                  <a:pt x="16245" y="4150"/>
                  <a:pt x="16245" y="4144"/>
                </a:cubicBezTo>
                <a:cubicBezTo>
                  <a:pt x="16245" y="4144"/>
                  <a:pt x="16245" y="4139"/>
                  <a:pt x="16245" y="4133"/>
                </a:cubicBezTo>
                <a:cubicBezTo>
                  <a:pt x="16245" y="4103"/>
                  <a:pt x="16245" y="4103"/>
                  <a:pt x="16245" y="4103"/>
                </a:cubicBezTo>
                <a:cubicBezTo>
                  <a:pt x="16233" y="4103"/>
                  <a:pt x="16227" y="4103"/>
                  <a:pt x="16215" y="4097"/>
                </a:cubicBezTo>
                <a:cubicBezTo>
                  <a:pt x="16215" y="4091"/>
                  <a:pt x="16209" y="4085"/>
                  <a:pt x="16209" y="4079"/>
                </a:cubicBezTo>
                <a:cubicBezTo>
                  <a:pt x="16209" y="4073"/>
                  <a:pt x="16209" y="4062"/>
                  <a:pt x="16209" y="4055"/>
                </a:cubicBezTo>
                <a:cubicBezTo>
                  <a:pt x="16209" y="4050"/>
                  <a:pt x="16209" y="4050"/>
                  <a:pt x="16209" y="4044"/>
                </a:cubicBezTo>
                <a:cubicBezTo>
                  <a:pt x="16209" y="4038"/>
                  <a:pt x="16203" y="4038"/>
                  <a:pt x="16197" y="4038"/>
                </a:cubicBezTo>
                <a:cubicBezTo>
                  <a:pt x="16191" y="4038"/>
                  <a:pt x="16191" y="4032"/>
                  <a:pt x="16185" y="4032"/>
                </a:cubicBezTo>
                <a:cubicBezTo>
                  <a:pt x="16180" y="4026"/>
                  <a:pt x="16180" y="4020"/>
                  <a:pt x="16180" y="4020"/>
                </a:cubicBezTo>
                <a:cubicBezTo>
                  <a:pt x="16174" y="4014"/>
                  <a:pt x="16168" y="4014"/>
                  <a:pt x="16168" y="4014"/>
                </a:cubicBezTo>
                <a:cubicBezTo>
                  <a:pt x="16162" y="4008"/>
                  <a:pt x="16156" y="4008"/>
                  <a:pt x="16156" y="4002"/>
                </a:cubicBezTo>
                <a:cubicBezTo>
                  <a:pt x="16150" y="4002"/>
                  <a:pt x="16156" y="3996"/>
                  <a:pt x="16150" y="3990"/>
                </a:cubicBezTo>
                <a:cubicBezTo>
                  <a:pt x="16150" y="3990"/>
                  <a:pt x="16144" y="3984"/>
                  <a:pt x="16144" y="3978"/>
                </a:cubicBezTo>
                <a:cubicBezTo>
                  <a:pt x="16138" y="3973"/>
                  <a:pt x="16144" y="3973"/>
                  <a:pt x="16144" y="3961"/>
                </a:cubicBezTo>
                <a:cubicBezTo>
                  <a:pt x="16144" y="3949"/>
                  <a:pt x="16144" y="3943"/>
                  <a:pt x="16144" y="3931"/>
                </a:cubicBezTo>
                <a:cubicBezTo>
                  <a:pt x="16150" y="3925"/>
                  <a:pt x="16150" y="3925"/>
                  <a:pt x="16156" y="3919"/>
                </a:cubicBezTo>
                <a:cubicBezTo>
                  <a:pt x="16156" y="3919"/>
                  <a:pt x="16156" y="3913"/>
                  <a:pt x="16162" y="3907"/>
                </a:cubicBezTo>
                <a:cubicBezTo>
                  <a:pt x="16162" y="3907"/>
                  <a:pt x="16162" y="3901"/>
                  <a:pt x="16162" y="3895"/>
                </a:cubicBezTo>
                <a:cubicBezTo>
                  <a:pt x="16168" y="3895"/>
                  <a:pt x="16174" y="3901"/>
                  <a:pt x="16174" y="3895"/>
                </a:cubicBezTo>
                <a:cubicBezTo>
                  <a:pt x="16185" y="3895"/>
                  <a:pt x="16191" y="3895"/>
                  <a:pt x="16203" y="3889"/>
                </a:cubicBezTo>
                <a:cubicBezTo>
                  <a:pt x="16209" y="3889"/>
                  <a:pt x="16209" y="3889"/>
                  <a:pt x="16209" y="3889"/>
                </a:cubicBezTo>
                <a:cubicBezTo>
                  <a:pt x="16221" y="3889"/>
                  <a:pt x="16227" y="3889"/>
                  <a:pt x="16233" y="3889"/>
                </a:cubicBezTo>
                <a:cubicBezTo>
                  <a:pt x="16233" y="3789"/>
                  <a:pt x="16233" y="3789"/>
                  <a:pt x="16233" y="3789"/>
                </a:cubicBezTo>
                <a:cubicBezTo>
                  <a:pt x="16233" y="3783"/>
                  <a:pt x="16239" y="3783"/>
                  <a:pt x="16239" y="3777"/>
                </a:cubicBezTo>
                <a:cubicBezTo>
                  <a:pt x="16239" y="3777"/>
                  <a:pt x="16239" y="3771"/>
                  <a:pt x="16239" y="3765"/>
                </a:cubicBezTo>
                <a:cubicBezTo>
                  <a:pt x="16245" y="3765"/>
                  <a:pt x="16245" y="3759"/>
                  <a:pt x="16251" y="3753"/>
                </a:cubicBezTo>
                <a:cubicBezTo>
                  <a:pt x="16251" y="3753"/>
                  <a:pt x="16257" y="3759"/>
                  <a:pt x="16262" y="3753"/>
                </a:cubicBezTo>
                <a:cubicBezTo>
                  <a:pt x="16262" y="3753"/>
                  <a:pt x="16269" y="3753"/>
                  <a:pt x="16274" y="3747"/>
                </a:cubicBezTo>
                <a:cubicBezTo>
                  <a:pt x="16286" y="3741"/>
                  <a:pt x="16286" y="3735"/>
                  <a:pt x="16292" y="3723"/>
                </a:cubicBezTo>
                <a:cubicBezTo>
                  <a:pt x="16298" y="3718"/>
                  <a:pt x="16298" y="3718"/>
                  <a:pt x="16304" y="3712"/>
                </a:cubicBezTo>
                <a:cubicBezTo>
                  <a:pt x="16310" y="3706"/>
                  <a:pt x="16316" y="3694"/>
                  <a:pt x="16322" y="3694"/>
                </a:cubicBezTo>
                <a:cubicBezTo>
                  <a:pt x="16328" y="3688"/>
                  <a:pt x="16328" y="3694"/>
                  <a:pt x="16334" y="3694"/>
                </a:cubicBezTo>
                <a:cubicBezTo>
                  <a:pt x="16340" y="3694"/>
                  <a:pt x="16340" y="3694"/>
                  <a:pt x="16346" y="3694"/>
                </a:cubicBezTo>
                <a:cubicBezTo>
                  <a:pt x="16363" y="3700"/>
                  <a:pt x="16375" y="3712"/>
                  <a:pt x="16393" y="3723"/>
                </a:cubicBezTo>
                <a:cubicBezTo>
                  <a:pt x="16393" y="3723"/>
                  <a:pt x="16399" y="3723"/>
                  <a:pt x="16405" y="3723"/>
                </a:cubicBezTo>
                <a:cubicBezTo>
                  <a:pt x="16411" y="3723"/>
                  <a:pt x="16417" y="3718"/>
                  <a:pt x="16428" y="3718"/>
                </a:cubicBezTo>
                <a:cubicBezTo>
                  <a:pt x="16428" y="3712"/>
                  <a:pt x="16435" y="3712"/>
                  <a:pt x="16435" y="3712"/>
                </a:cubicBezTo>
                <a:cubicBezTo>
                  <a:pt x="16440" y="3706"/>
                  <a:pt x="16440" y="3700"/>
                  <a:pt x="16446" y="3700"/>
                </a:cubicBezTo>
                <a:cubicBezTo>
                  <a:pt x="16452" y="3694"/>
                  <a:pt x="16452" y="3694"/>
                  <a:pt x="16458" y="3688"/>
                </a:cubicBezTo>
                <a:cubicBezTo>
                  <a:pt x="16458" y="3688"/>
                  <a:pt x="16464" y="3688"/>
                  <a:pt x="16470" y="3688"/>
                </a:cubicBezTo>
                <a:cubicBezTo>
                  <a:pt x="16476" y="3688"/>
                  <a:pt x="16470" y="3682"/>
                  <a:pt x="16476" y="3676"/>
                </a:cubicBezTo>
                <a:cubicBezTo>
                  <a:pt x="16488" y="3676"/>
                  <a:pt x="16494" y="3682"/>
                  <a:pt x="16500" y="3676"/>
                </a:cubicBezTo>
                <a:cubicBezTo>
                  <a:pt x="16506" y="3676"/>
                  <a:pt x="16506" y="3676"/>
                  <a:pt x="16512" y="3670"/>
                </a:cubicBezTo>
                <a:cubicBezTo>
                  <a:pt x="16517" y="3670"/>
                  <a:pt x="16517" y="3670"/>
                  <a:pt x="16523" y="3670"/>
                </a:cubicBezTo>
                <a:cubicBezTo>
                  <a:pt x="16529" y="3664"/>
                  <a:pt x="16529" y="3664"/>
                  <a:pt x="16535" y="3658"/>
                </a:cubicBezTo>
                <a:lnTo>
                  <a:pt x="16535" y="3652"/>
                </a:lnTo>
                <a:cubicBezTo>
                  <a:pt x="16541" y="3641"/>
                  <a:pt x="16553" y="3635"/>
                  <a:pt x="16565" y="3629"/>
                </a:cubicBezTo>
                <a:cubicBezTo>
                  <a:pt x="16565" y="3623"/>
                  <a:pt x="16571" y="3623"/>
                  <a:pt x="16577" y="3623"/>
                </a:cubicBezTo>
                <a:cubicBezTo>
                  <a:pt x="16577" y="3617"/>
                  <a:pt x="16577" y="3611"/>
                  <a:pt x="16583" y="3611"/>
                </a:cubicBezTo>
                <a:cubicBezTo>
                  <a:pt x="16583" y="3605"/>
                  <a:pt x="16589" y="3605"/>
                  <a:pt x="16589" y="3599"/>
                </a:cubicBezTo>
                <a:cubicBezTo>
                  <a:pt x="16606" y="3587"/>
                  <a:pt x="16606" y="3575"/>
                  <a:pt x="16624" y="3563"/>
                </a:cubicBezTo>
                <a:cubicBezTo>
                  <a:pt x="16624" y="3557"/>
                  <a:pt x="16630" y="3557"/>
                  <a:pt x="16636" y="3557"/>
                </a:cubicBezTo>
                <a:cubicBezTo>
                  <a:pt x="16642" y="3546"/>
                  <a:pt x="16648" y="3540"/>
                  <a:pt x="16654" y="3534"/>
                </a:cubicBezTo>
                <a:cubicBezTo>
                  <a:pt x="16654" y="3528"/>
                  <a:pt x="16654" y="3522"/>
                  <a:pt x="16654" y="3522"/>
                </a:cubicBezTo>
                <a:cubicBezTo>
                  <a:pt x="16654" y="3516"/>
                  <a:pt x="16660" y="3516"/>
                  <a:pt x="16660" y="3510"/>
                </a:cubicBezTo>
                <a:cubicBezTo>
                  <a:pt x="16666" y="3504"/>
                  <a:pt x="16666" y="3504"/>
                  <a:pt x="16666" y="3498"/>
                </a:cubicBezTo>
                <a:cubicBezTo>
                  <a:pt x="16672" y="3492"/>
                  <a:pt x="16672" y="3486"/>
                  <a:pt x="16672" y="3475"/>
                </a:cubicBezTo>
                <a:cubicBezTo>
                  <a:pt x="16678" y="3468"/>
                  <a:pt x="16683" y="3468"/>
                  <a:pt x="16683" y="3463"/>
                </a:cubicBezTo>
                <a:cubicBezTo>
                  <a:pt x="16689" y="3451"/>
                  <a:pt x="16695" y="3451"/>
                  <a:pt x="16707" y="3439"/>
                </a:cubicBezTo>
                <a:cubicBezTo>
                  <a:pt x="16707" y="3439"/>
                  <a:pt x="16713" y="3439"/>
                  <a:pt x="16719" y="3433"/>
                </a:cubicBezTo>
                <a:cubicBezTo>
                  <a:pt x="16719" y="3433"/>
                  <a:pt x="16719" y="3427"/>
                  <a:pt x="16725" y="3421"/>
                </a:cubicBezTo>
                <a:cubicBezTo>
                  <a:pt x="16725" y="3421"/>
                  <a:pt x="16731" y="3427"/>
                  <a:pt x="16737" y="3421"/>
                </a:cubicBezTo>
                <a:cubicBezTo>
                  <a:pt x="16743" y="3421"/>
                  <a:pt x="16749" y="3409"/>
                  <a:pt x="16755" y="3403"/>
                </a:cubicBezTo>
                <a:cubicBezTo>
                  <a:pt x="16760" y="3397"/>
                  <a:pt x="16760" y="3397"/>
                  <a:pt x="16767" y="3391"/>
                </a:cubicBezTo>
                <a:cubicBezTo>
                  <a:pt x="16767" y="3391"/>
                  <a:pt x="16767" y="3386"/>
                  <a:pt x="16772" y="3380"/>
                </a:cubicBezTo>
                <a:cubicBezTo>
                  <a:pt x="16772" y="3374"/>
                  <a:pt x="16778" y="3374"/>
                  <a:pt x="16784" y="3368"/>
                </a:cubicBezTo>
                <a:cubicBezTo>
                  <a:pt x="16784" y="3368"/>
                  <a:pt x="16790" y="3362"/>
                  <a:pt x="16796" y="3356"/>
                </a:cubicBezTo>
                <a:cubicBezTo>
                  <a:pt x="16796" y="3356"/>
                  <a:pt x="16802" y="3356"/>
                  <a:pt x="16808" y="3350"/>
                </a:cubicBezTo>
                <a:cubicBezTo>
                  <a:pt x="16808" y="3344"/>
                  <a:pt x="16802" y="3338"/>
                  <a:pt x="16808" y="3326"/>
                </a:cubicBezTo>
                <a:cubicBezTo>
                  <a:pt x="16808" y="3320"/>
                  <a:pt x="16808" y="3320"/>
                  <a:pt x="16808" y="3314"/>
                </a:cubicBezTo>
                <a:cubicBezTo>
                  <a:pt x="16808" y="3309"/>
                  <a:pt x="16808" y="3303"/>
                  <a:pt x="16808" y="3291"/>
                </a:cubicBezTo>
                <a:cubicBezTo>
                  <a:pt x="16808" y="3279"/>
                  <a:pt x="16808" y="3279"/>
                  <a:pt x="16808" y="3279"/>
                </a:cubicBezTo>
                <a:cubicBezTo>
                  <a:pt x="16808" y="3279"/>
                  <a:pt x="16814" y="3273"/>
                  <a:pt x="16814" y="3267"/>
                </a:cubicBezTo>
                <a:cubicBezTo>
                  <a:pt x="16820" y="3267"/>
                  <a:pt x="16826" y="3261"/>
                  <a:pt x="16826" y="3261"/>
                </a:cubicBezTo>
                <a:cubicBezTo>
                  <a:pt x="16832" y="3249"/>
                  <a:pt x="16826" y="3237"/>
                  <a:pt x="16826" y="3225"/>
                </a:cubicBezTo>
                <a:cubicBezTo>
                  <a:pt x="16826" y="3208"/>
                  <a:pt x="16826" y="3208"/>
                  <a:pt x="16826" y="3208"/>
                </a:cubicBezTo>
                <a:cubicBezTo>
                  <a:pt x="16826" y="3202"/>
                  <a:pt x="16826" y="3202"/>
                  <a:pt x="16826" y="3196"/>
                </a:cubicBezTo>
                <a:cubicBezTo>
                  <a:pt x="16826" y="3184"/>
                  <a:pt x="16826" y="3184"/>
                  <a:pt x="16826" y="3184"/>
                </a:cubicBezTo>
                <a:cubicBezTo>
                  <a:pt x="16826" y="3178"/>
                  <a:pt x="16826" y="3178"/>
                  <a:pt x="16826" y="3172"/>
                </a:cubicBezTo>
                <a:cubicBezTo>
                  <a:pt x="16826" y="3166"/>
                  <a:pt x="16832" y="3166"/>
                  <a:pt x="16832" y="3160"/>
                </a:cubicBezTo>
                <a:cubicBezTo>
                  <a:pt x="16838" y="3160"/>
                  <a:pt x="16832" y="3154"/>
                  <a:pt x="16832" y="3148"/>
                </a:cubicBezTo>
                <a:cubicBezTo>
                  <a:pt x="16838" y="3142"/>
                  <a:pt x="16838" y="3137"/>
                  <a:pt x="16838" y="3125"/>
                </a:cubicBezTo>
                <a:cubicBezTo>
                  <a:pt x="16844" y="3119"/>
                  <a:pt x="16849" y="3119"/>
                  <a:pt x="16849" y="3113"/>
                </a:cubicBezTo>
                <a:cubicBezTo>
                  <a:pt x="16855" y="3113"/>
                  <a:pt x="16855" y="3107"/>
                  <a:pt x="16855" y="3107"/>
                </a:cubicBezTo>
                <a:cubicBezTo>
                  <a:pt x="16861" y="3101"/>
                  <a:pt x="16861" y="3095"/>
                  <a:pt x="16867" y="3095"/>
                </a:cubicBezTo>
                <a:cubicBezTo>
                  <a:pt x="16867" y="3095"/>
                  <a:pt x="16873" y="3095"/>
                  <a:pt x="16879" y="3095"/>
                </a:cubicBezTo>
                <a:cubicBezTo>
                  <a:pt x="16879" y="3101"/>
                  <a:pt x="16879" y="3107"/>
                  <a:pt x="16885" y="3107"/>
                </a:cubicBezTo>
                <a:cubicBezTo>
                  <a:pt x="16885" y="3107"/>
                  <a:pt x="16891" y="3107"/>
                  <a:pt x="16891" y="3113"/>
                </a:cubicBezTo>
                <a:cubicBezTo>
                  <a:pt x="16897" y="3113"/>
                  <a:pt x="16903" y="3113"/>
                  <a:pt x="16903" y="3119"/>
                </a:cubicBezTo>
                <a:cubicBezTo>
                  <a:pt x="16909" y="3125"/>
                  <a:pt x="16915" y="3125"/>
                  <a:pt x="16915" y="3131"/>
                </a:cubicBezTo>
                <a:cubicBezTo>
                  <a:pt x="16915" y="3137"/>
                  <a:pt x="16909" y="3137"/>
                  <a:pt x="16909" y="3142"/>
                </a:cubicBezTo>
                <a:cubicBezTo>
                  <a:pt x="16909" y="3148"/>
                  <a:pt x="16909" y="3148"/>
                  <a:pt x="16903" y="3154"/>
                </a:cubicBezTo>
                <a:cubicBezTo>
                  <a:pt x="16903" y="3160"/>
                  <a:pt x="16903" y="3166"/>
                  <a:pt x="16903" y="3172"/>
                </a:cubicBezTo>
                <a:cubicBezTo>
                  <a:pt x="16903" y="3184"/>
                  <a:pt x="16909" y="3190"/>
                  <a:pt x="16909" y="3196"/>
                </a:cubicBezTo>
                <a:cubicBezTo>
                  <a:pt x="16915" y="3220"/>
                  <a:pt x="16909" y="3231"/>
                  <a:pt x="16909" y="3249"/>
                </a:cubicBezTo>
                <a:cubicBezTo>
                  <a:pt x="16909" y="3261"/>
                  <a:pt x="16915" y="3273"/>
                  <a:pt x="16909" y="3285"/>
                </a:cubicBezTo>
                <a:cubicBezTo>
                  <a:pt x="16909" y="3291"/>
                  <a:pt x="16915" y="3297"/>
                  <a:pt x="16909" y="3297"/>
                </a:cubicBezTo>
                <a:cubicBezTo>
                  <a:pt x="16909" y="3303"/>
                  <a:pt x="16903" y="3303"/>
                  <a:pt x="16903" y="3309"/>
                </a:cubicBezTo>
                <a:cubicBezTo>
                  <a:pt x="16897" y="3314"/>
                  <a:pt x="16891" y="3314"/>
                  <a:pt x="16891" y="3320"/>
                </a:cubicBezTo>
                <a:cubicBezTo>
                  <a:pt x="16891" y="3326"/>
                  <a:pt x="16891" y="3326"/>
                  <a:pt x="16891" y="3338"/>
                </a:cubicBezTo>
                <a:cubicBezTo>
                  <a:pt x="16891" y="3344"/>
                  <a:pt x="16891" y="3344"/>
                  <a:pt x="16891" y="3350"/>
                </a:cubicBezTo>
                <a:cubicBezTo>
                  <a:pt x="16891" y="3368"/>
                  <a:pt x="16897" y="3374"/>
                  <a:pt x="16903" y="3386"/>
                </a:cubicBezTo>
                <a:cubicBezTo>
                  <a:pt x="16909" y="3397"/>
                  <a:pt x="16909" y="3403"/>
                  <a:pt x="16909" y="3415"/>
                </a:cubicBezTo>
                <a:cubicBezTo>
                  <a:pt x="16909" y="3421"/>
                  <a:pt x="16909" y="3427"/>
                  <a:pt x="16909" y="3433"/>
                </a:cubicBezTo>
                <a:cubicBezTo>
                  <a:pt x="16909" y="3439"/>
                  <a:pt x="16903" y="3439"/>
                  <a:pt x="16897" y="3439"/>
                </a:cubicBezTo>
                <a:cubicBezTo>
                  <a:pt x="16891" y="3445"/>
                  <a:pt x="16885" y="3445"/>
                  <a:pt x="16885" y="3451"/>
                </a:cubicBezTo>
                <a:cubicBezTo>
                  <a:pt x="16885" y="3457"/>
                  <a:pt x="16885" y="3463"/>
                  <a:pt x="16885" y="3468"/>
                </a:cubicBezTo>
                <a:cubicBezTo>
                  <a:pt x="16885" y="3475"/>
                  <a:pt x="16885" y="3480"/>
                  <a:pt x="16885" y="3486"/>
                </a:cubicBezTo>
                <a:cubicBezTo>
                  <a:pt x="16885" y="3492"/>
                  <a:pt x="16891" y="3492"/>
                  <a:pt x="16891" y="3498"/>
                </a:cubicBezTo>
                <a:cubicBezTo>
                  <a:pt x="16891" y="3504"/>
                  <a:pt x="16885" y="3504"/>
                  <a:pt x="16885" y="3510"/>
                </a:cubicBezTo>
                <a:cubicBezTo>
                  <a:pt x="16909" y="3510"/>
                  <a:pt x="16909" y="3510"/>
                  <a:pt x="16909" y="3510"/>
                </a:cubicBezTo>
                <a:cubicBezTo>
                  <a:pt x="16909" y="3504"/>
                  <a:pt x="16915" y="3510"/>
                  <a:pt x="16921" y="3504"/>
                </a:cubicBezTo>
                <a:cubicBezTo>
                  <a:pt x="16921" y="3498"/>
                  <a:pt x="16921" y="3498"/>
                  <a:pt x="16921" y="3492"/>
                </a:cubicBezTo>
                <a:cubicBezTo>
                  <a:pt x="16926" y="3480"/>
                  <a:pt x="16926" y="3480"/>
                  <a:pt x="16926" y="3480"/>
                </a:cubicBezTo>
                <a:cubicBezTo>
                  <a:pt x="16933" y="3475"/>
                  <a:pt x="16933" y="3475"/>
                  <a:pt x="16938" y="3468"/>
                </a:cubicBezTo>
                <a:cubicBezTo>
                  <a:pt x="16938" y="3468"/>
                  <a:pt x="16938" y="3463"/>
                  <a:pt x="16944" y="3457"/>
                </a:cubicBezTo>
                <a:cubicBezTo>
                  <a:pt x="16944" y="3463"/>
                  <a:pt x="16950" y="3457"/>
                  <a:pt x="16956" y="3463"/>
                </a:cubicBezTo>
                <a:cubicBezTo>
                  <a:pt x="16956" y="3475"/>
                  <a:pt x="16950" y="3480"/>
                  <a:pt x="16956" y="3486"/>
                </a:cubicBezTo>
                <a:cubicBezTo>
                  <a:pt x="16956" y="3492"/>
                  <a:pt x="16962" y="3492"/>
                  <a:pt x="16968" y="3492"/>
                </a:cubicBezTo>
                <a:cubicBezTo>
                  <a:pt x="16974" y="3504"/>
                  <a:pt x="16986" y="3504"/>
                  <a:pt x="16998" y="3504"/>
                </a:cubicBezTo>
                <a:cubicBezTo>
                  <a:pt x="16998" y="3498"/>
                  <a:pt x="16998" y="3498"/>
                  <a:pt x="16998" y="3492"/>
                </a:cubicBezTo>
                <a:cubicBezTo>
                  <a:pt x="16998" y="3486"/>
                  <a:pt x="16998" y="3486"/>
                  <a:pt x="16992" y="3480"/>
                </a:cubicBezTo>
                <a:cubicBezTo>
                  <a:pt x="16992" y="3480"/>
                  <a:pt x="16992" y="3475"/>
                  <a:pt x="16992" y="3468"/>
                </a:cubicBezTo>
                <a:cubicBezTo>
                  <a:pt x="16992" y="3463"/>
                  <a:pt x="16986" y="3463"/>
                  <a:pt x="16980" y="3457"/>
                </a:cubicBezTo>
                <a:cubicBezTo>
                  <a:pt x="16980" y="3451"/>
                  <a:pt x="16974" y="3457"/>
                  <a:pt x="16968" y="3451"/>
                </a:cubicBezTo>
                <a:cubicBezTo>
                  <a:pt x="16968" y="3445"/>
                  <a:pt x="16968" y="3439"/>
                  <a:pt x="16962" y="3439"/>
                </a:cubicBezTo>
                <a:cubicBezTo>
                  <a:pt x="16962" y="3433"/>
                  <a:pt x="16950" y="3433"/>
                  <a:pt x="16950" y="3427"/>
                </a:cubicBezTo>
                <a:cubicBezTo>
                  <a:pt x="16944" y="3421"/>
                  <a:pt x="16950" y="3415"/>
                  <a:pt x="16944" y="3403"/>
                </a:cubicBezTo>
                <a:cubicBezTo>
                  <a:pt x="16944" y="3397"/>
                  <a:pt x="16938" y="3397"/>
                  <a:pt x="16938" y="3391"/>
                </a:cubicBezTo>
                <a:cubicBezTo>
                  <a:pt x="16933" y="3386"/>
                  <a:pt x="16926" y="3380"/>
                  <a:pt x="16926" y="3368"/>
                </a:cubicBezTo>
                <a:cubicBezTo>
                  <a:pt x="16926" y="3356"/>
                  <a:pt x="16944" y="3356"/>
                  <a:pt x="16950" y="3344"/>
                </a:cubicBezTo>
                <a:cubicBezTo>
                  <a:pt x="16950" y="3344"/>
                  <a:pt x="16956" y="3344"/>
                  <a:pt x="16956" y="3338"/>
                </a:cubicBezTo>
                <a:cubicBezTo>
                  <a:pt x="16956" y="3332"/>
                  <a:pt x="16956" y="3326"/>
                  <a:pt x="16956" y="3320"/>
                </a:cubicBezTo>
                <a:cubicBezTo>
                  <a:pt x="16956" y="3320"/>
                  <a:pt x="16956" y="3314"/>
                  <a:pt x="16956" y="3309"/>
                </a:cubicBezTo>
                <a:cubicBezTo>
                  <a:pt x="16956" y="3303"/>
                  <a:pt x="16968" y="3309"/>
                  <a:pt x="16968" y="3303"/>
                </a:cubicBezTo>
                <a:cubicBezTo>
                  <a:pt x="16968" y="3303"/>
                  <a:pt x="16968" y="3297"/>
                  <a:pt x="16974" y="3291"/>
                </a:cubicBezTo>
                <a:cubicBezTo>
                  <a:pt x="16980" y="3291"/>
                  <a:pt x="16974" y="3279"/>
                  <a:pt x="16980" y="3279"/>
                </a:cubicBezTo>
                <a:cubicBezTo>
                  <a:pt x="16992" y="3279"/>
                  <a:pt x="16998" y="3285"/>
                  <a:pt x="17004" y="3291"/>
                </a:cubicBezTo>
                <a:cubicBezTo>
                  <a:pt x="17015" y="3297"/>
                  <a:pt x="17015" y="3309"/>
                  <a:pt x="17027" y="3309"/>
                </a:cubicBezTo>
                <a:cubicBezTo>
                  <a:pt x="17033" y="3309"/>
                  <a:pt x="17033" y="3303"/>
                  <a:pt x="17039" y="3297"/>
                </a:cubicBezTo>
                <a:cubicBezTo>
                  <a:pt x="17039" y="3297"/>
                  <a:pt x="17039" y="3291"/>
                  <a:pt x="17039" y="3285"/>
                </a:cubicBezTo>
                <a:cubicBezTo>
                  <a:pt x="17039" y="3285"/>
                  <a:pt x="17033" y="3279"/>
                  <a:pt x="17033" y="3273"/>
                </a:cubicBezTo>
                <a:cubicBezTo>
                  <a:pt x="17033" y="3273"/>
                  <a:pt x="17033" y="3267"/>
                  <a:pt x="17033" y="3261"/>
                </a:cubicBezTo>
                <a:cubicBezTo>
                  <a:pt x="17033" y="3255"/>
                  <a:pt x="17027" y="3249"/>
                  <a:pt x="17027" y="3243"/>
                </a:cubicBezTo>
                <a:cubicBezTo>
                  <a:pt x="17027" y="3237"/>
                  <a:pt x="17027" y="3231"/>
                  <a:pt x="17027" y="3231"/>
                </a:cubicBezTo>
                <a:cubicBezTo>
                  <a:pt x="17027" y="3225"/>
                  <a:pt x="17021" y="3220"/>
                  <a:pt x="17021" y="3214"/>
                </a:cubicBezTo>
                <a:cubicBezTo>
                  <a:pt x="17021" y="3208"/>
                  <a:pt x="17015" y="3208"/>
                  <a:pt x="17015" y="3202"/>
                </a:cubicBezTo>
                <a:cubicBezTo>
                  <a:pt x="17010" y="3190"/>
                  <a:pt x="17015" y="3184"/>
                  <a:pt x="17015" y="3172"/>
                </a:cubicBezTo>
                <a:cubicBezTo>
                  <a:pt x="17015" y="3166"/>
                  <a:pt x="17015" y="3160"/>
                  <a:pt x="17015" y="3160"/>
                </a:cubicBezTo>
                <a:cubicBezTo>
                  <a:pt x="17010" y="3154"/>
                  <a:pt x="17010" y="3154"/>
                  <a:pt x="17004" y="3148"/>
                </a:cubicBezTo>
                <a:cubicBezTo>
                  <a:pt x="17004" y="3142"/>
                  <a:pt x="17004" y="3137"/>
                  <a:pt x="16998" y="3137"/>
                </a:cubicBezTo>
                <a:cubicBezTo>
                  <a:pt x="16992" y="3125"/>
                  <a:pt x="16986" y="3125"/>
                  <a:pt x="16980" y="3113"/>
                </a:cubicBezTo>
                <a:cubicBezTo>
                  <a:pt x="16980" y="3107"/>
                  <a:pt x="16974" y="3107"/>
                  <a:pt x="16974" y="3101"/>
                </a:cubicBezTo>
                <a:cubicBezTo>
                  <a:pt x="16974" y="3095"/>
                  <a:pt x="16974" y="3095"/>
                  <a:pt x="16974" y="3089"/>
                </a:cubicBezTo>
                <a:cubicBezTo>
                  <a:pt x="16974" y="3083"/>
                  <a:pt x="16974" y="3083"/>
                  <a:pt x="16974" y="3077"/>
                </a:cubicBezTo>
                <a:cubicBezTo>
                  <a:pt x="16974" y="3071"/>
                  <a:pt x="16974" y="3071"/>
                  <a:pt x="16974" y="3065"/>
                </a:cubicBezTo>
                <a:cubicBezTo>
                  <a:pt x="16974" y="3054"/>
                  <a:pt x="16974" y="3054"/>
                  <a:pt x="16974" y="3054"/>
                </a:cubicBezTo>
                <a:cubicBezTo>
                  <a:pt x="16974" y="3048"/>
                  <a:pt x="16980" y="3048"/>
                  <a:pt x="16980" y="3042"/>
                </a:cubicBezTo>
                <a:cubicBezTo>
                  <a:pt x="16980" y="3036"/>
                  <a:pt x="16974" y="3036"/>
                  <a:pt x="16974" y="3030"/>
                </a:cubicBezTo>
                <a:cubicBezTo>
                  <a:pt x="16974" y="3024"/>
                  <a:pt x="16980" y="3024"/>
                  <a:pt x="16980" y="3018"/>
                </a:cubicBezTo>
                <a:cubicBezTo>
                  <a:pt x="16980" y="3012"/>
                  <a:pt x="16974" y="3012"/>
                  <a:pt x="16974" y="3006"/>
                </a:cubicBezTo>
                <a:lnTo>
                  <a:pt x="16962" y="3006"/>
                </a:lnTo>
                <a:cubicBezTo>
                  <a:pt x="16956" y="2994"/>
                  <a:pt x="16962" y="2988"/>
                  <a:pt x="16962" y="2982"/>
                </a:cubicBezTo>
                <a:cubicBezTo>
                  <a:pt x="16956" y="2976"/>
                  <a:pt x="16956" y="2965"/>
                  <a:pt x="16956" y="2959"/>
                </a:cubicBezTo>
                <a:cubicBezTo>
                  <a:pt x="16950" y="2947"/>
                  <a:pt x="16956" y="2941"/>
                  <a:pt x="16956" y="2935"/>
                </a:cubicBezTo>
                <a:cubicBezTo>
                  <a:pt x="16956" y="2923"/>
                  <a:pt x="16950" y="2917"/>
                  <a:pt x="16950" y="2911"/>
                </a:cubicBezTo>
                <a:cubicBezTo>
                  <a:pt x="16926" y="2911"/>
                  <a:pt x="16926" y="2911"/>
                  <a:pt x="16926" y="2911"/>
                </a:cubicBezTo>
                <a:cubicBezTo>
                  <a:pt x="16926" y="2994"/>
                  <a:pt x="16926" y="2994"/>
                  <a:pt x="16926" y="2994"/>
                </a:cubicBezTo>
                <a:cubicBezTo>
                  <a:pt x="16921" y="2994"/>
                  <a:pt x="16915" y="2994"/>
                  <a:pt x="16909" y="2994"/>
                </a:cubicBezTo>
                <a:cubicBezTo>
                  <a:pt x="16903" y="2994"/>
                  <a:pt x="16903" y="2994"/>
                  <a:pt x="16897" y="3000"/>
                </a:cubicBezTo>
                <a:cubicBezTo>
                  <a:pt x="16897" y="3012"/>
                  <a:pt x="16897" y="3012"/>
                  <a:pt x="16897" y="3012"/>
                </a:cubicBezTo>
                <a:cubicBezTo>
                  <a:pt x="16897" y="3012"/>
                  <a:pt x="16897" y="3018"/>
                  <a:pt x="16897" y="3024"/>
                </a:cubicBezTo>
                <a:cubicBezTo>
                  <a:pt x="16897" y="3036"/>
                  <a:pt x="16897" y="3036"/>
                  <a:pt x="16897" y="3036"/>
                </a:cubicBezTo>
                <a:cubicBezTo>
                  <a:pt x="16903" y="3036"/>
                  <a:pt x="16903" y="3042"/>
                  <a:pt x="16903" y="3042"/>
                </a:cubicBezTo>
                <a:cubicBezTo>
                  <a:pt x="16909" y="3054"/>
                  <a:pt x="16903" y="3059"/>
                  <a:pt x="16903" y="3065"/>
                </a:cubicBezTo>
                <a:cubicBezTo>
                  <a:pt x="16885" y="3065"/>
                  <a:pt x="16885" y="3065"/>
                  <a:pt x="16885" y="3065"/>
                </a:cubicBezTo>
                <a:cubicBezTo>
                  <a:pt x="16879" y="3065"/>
                  <a:pt x="16873" y="3065"/>
                  <a:pt x="16873" y="3065"/>
                </a:cubicBezTo>
                <a:cubicBezTo>
                  <a:pt x="16873" y="3059"/>
                  <a:pt x="16867" y="3059"/>
                  <a:pt x="16867" y="3054"/>
                </a:cubicBezTo>
                <a:cubicBezTo>
                  <a:pt x="16867" y="3048"/>
                  <a:pt x="16873" y="3048"/>
                  <a:pt x="16873" y="3042"/>
                </a:cubicBezTo>
                <a:cubicBezTo>
                  <a:pt x="16873" y="3036"/>
                  <a:pt x="16873" y="3036"/>
                  <a:pt x="16873" y="3030"/>
                </a:cubicBezTo>
                <a:cubicBezTo>
                  <a:pt x="16873" y="3024"/>
                  <a:pt x="16879" y="3018"/>
                  <a:pt x="16879" y="3006"/>
                </a:cubicBezTo>
                <a:cubicBezTo>
                  <a:pt x="16879" y="2994"/>
                  <a:pt x="16879" y="2994"/>
                  <a:pt x="16879" y="2994"/>
                </a:cubicBezTo>
                <a:cubicBezTo>
                  <a:pt x="16873" y="2988"/>
                  <a:pt x="16873" y="2988"/>
                  <a:pt x="16867" y="2982"/>
                </a:cubicBezTo>
                <a:cubicBezTo>
                  <a:pt x="16867" y="2976"/>
                  <a:pt x="16861" y="2976"/>
                  <a:pt x="16855" y="2971"/>
                </a:cubicBezTo>
                <a:cubicBezTo>
                  <a:pt x="16855" y="2971"/>
                  <a:pt x="16849" y="2965"/>
                  <a:pt x="16844" y="2965"/>
                </a:cubicBezTo>
                <a:cubicBezTo>
                  <a:pt x="16844" y="2965"/>
                  <a:pt x="16838" y="2965"/>
                  <a:pt x="16832" y="2965"/>
                </a:cubicBezTo>
                <a:cubicBezTo>
                  <a:pt x="16826" y="2965"/>
                  <a:pt x="16826" y="2959"/>
                  <a:pt x="16820" y="2959"/>
                </a:cubicBezTo>
                <a:cubicBezTo>
                  <a:pt x="16814" y="2953"/>
                  <a:pt x="16820" y="2947"/>
                  <a:pt x="16814" y="2947"/>
                </a:cubicBezTo>
                <a:cubicBezTo>
                  <a:pt x="16814" y="2941"/>
                  <a:pt x="16808" y="2941"/>
                  <a:pt x="16802" y="2941"/>
                </a:cubicBezTo>
                <a:cubicBezTo>
                  <a:pt x="16790" y="2935"/>
                  <a:pt x="16778" y="2923"/>
                  <a:pt x="16767" y="2911"/>
                </a:cubicBezTo>
                <a:cubicBezTo>
                  <a:pt x="16737" y="2911"/>
                  <a:pt x="16737" y="2911"/>
                  <a:pt x="16737" y="2911"/>
                </a:cubicBezTo>
                <a:cubicBezTo>
                  <a:pt x="16737" y="2965"/>
                  <a:pt x="16737" y="2965"/>
                  <a:pt x="16737" y="2965"/>
                </a:cubicBezTo>
                <a:cubicBezTo>
                  <a:pt x="16683" y="2965"/>
                  <a:pt x="16683" y="2965"/>
                  <a:pt x="16683" y="2965"/>
                </a:cubicBezTo>
                <a:lnTo>
                  <a:pt x="16683" y="2959"/>
                </a:lnTo>
                <a:cubicBezTo>
                  <a:pt x="16683" y="2953"/>
                  <a:pt x="16683" y="2947"/>
                  <a:pt x="16678" y="2947"/>
                </a:cubicBezTo>
                <a:cubicBezTo>
                  <a:pt x="16678" y="2929"/>
                  <a:pt x="16666" y="2923"/>
                  <a:pt x="16660" y="2905"/>
                </a:cubicBezTo>
                <a:cubicBezTo>
                  <a:pt x="16642" y="2911"/>
                  <a:pt x="16642" y="2911"/>
                  <a:pt x="16642" y="2911"/>
                </a:cubicBezTo>
                <a:cubicBezTo>
                  <a:pt x="16642" y="2917"/>
                  <a:pt x="16648" y="2917"/>
                  <a:pt x="16648" y="2923"/>
                </a:cubicBezTo>
                <a:cubicBezTo>
                  <a:pt x="16648" y="2947"/>
                  <a:pt x="16648" y="2947"/>
                  <a:pt x="16648" y="2947"/>
                </a:cubicBezTo>
                <a:cubicBezTo>
                  <a:pt x="16648" y="2947"/>
                  <a:pt x="16642" y="2953"/>
                  <a:pt x="16642" y="2959"/>
                </a:cubicBezTo>
                <a:cubicBezTo>
                  <a:pt x="16636" y="2953"/>
                  <a:pt x="16636" y="2959"/>
                  <a:pt x="16630" y="2959"/>
                </a:cubicBezTo>
                <a:cubicBezTo>
                  <a:pt x="16624" y="2953"/>
                  <a:pt x="16624" y="2953"/>
                  <a:pt x="16618" y="2953"/>
                </a:cubicBezTo>
                <a:cubicBezTo>
                  <a:pt x="16618" y="2941"/>
                  <a:pt x="16618" y="2941"/>
                  <a:pt x="16618" y="2941"/>
                </a:cubicBezTo>
                <a:cubicBezTo>
                  <a:pt x="16618" y="2935"/>
                  <a:pt x="16618" y="2929"/>
                  <a:pt x="16618" y="2929"/>
                </a:cubicBezTo>
                <a:cubicBezTo>
                  <a:pt x="16624" y="2923"/>
                  <a:pt x="16624" y="2917"/>
                  <a:pt x="16624" y="2911"/>
                </a:cubicBezTo>
                <a:cubicBezTo>
                  <a:pt x="16624" y="2899"/>
                  <a:pt x="16612" y="2893"/>
                  <a:pt x="16606" y="2882"/>
                </a:cubicBezTo>
                <a:cubicBezTo>
                  <a:pt x="16601" y="2887"/>
                  <a:pt x="16601" y="2893"/>
                  <a:pt x="16594" y="2893"/>
                </a:cubicBezTo>
                <a:cubicBezTo>
                  <a:pt x="16589" y="2899"/>
                  <a:pt x="16589" y="2899"/>
                  <a:pt x="16583" y="2899"/>
                </a:cubicBezTo>
                <a:cubicBezTo>
                  <a:pt x="16571" y="2899"/>
                  <a:pt x="16571" y="2899"/>
                  <a:pt x="16571" y="2899"/>
                </a:cubicBezTo>
                <a:cubicBezTo>
                  <a:pt x="16559" y="2899"/>
                  <a:pt x="16559" y="2899"/>
                  <a:pt x="16559" y="2899"/>
                </a:cubicBezTo>
                <a:cubicBezTo>
                  <a:pt x="16553" y="2899"/>
                  <a:pt x="16547" y="2899"/>
                  <a:pt x="16547" y="2893"/>
                </a:cubicBezTo>
                <a:cubicBezTo>
                  <a:pt x="16547" y="2887"/>
                  <a:pt x="16547" y="2882"/>
                  <a:pt x="16547" y="2876"/>
                </a:cubicBezTo>
                <a:cubicBezTo>
                  <a:pt x="16547" y="2870"/>
                  <a:pt x="16553" y="2864"/>
                  <a:pt x="16559" y="2864"/>
                </a:cubicBezTo>
                <a:cubicBezTo>
                  <a:pt x="16559" y="2858"/>
                  <a:pt x="16559" y="2852"/>
                  <a:pt x="16565" y="2852"/>
                </a:cubicBezTo>
                <a:cubicBezTo>
                  <a:pt x="16571" y="2846"/>
                  <a:pt x="16571" y="2852"/>
                  <a:pt x="16577" y="2852"/>
                </a:cubicBezTo>
                <a:cubicBezTo>
                  <a:pt x="16583" y="2846"/>
                  <a:pt x="16589" y="2846"/>
                  <a:pt x="16601" y="2840"/>
                </a:cubicBezTo>
                <a:cubicBezTo>
                  <a:pt x="16606" y="2840"/>
                  <a:pt x="16612" y="2840"/>
                  <a:pt x="16612" y="2834"/>
                </a:cubicBezTo>
                <a:cubicBezTo>
                  <a:pt x="16618" y="2834"/>
                  <a:pt x="16618" y="2828"/>
                  <a:pt x="16624" y="2822"/>
                </a:cubicBezTo>
                <a:cubicBezTo>
                  <a:pt x="16624" y="2816"/>
                  <a:pt x="16630" y="2816"/>
                  <a:pt x="16636" y="2810"/>
                </a:cubicBezTo>
                <a:cubicBezTo>
                  <a:pt x="16642" y="2805"/>
                  <a:pt x="16642" y="2799"/>
                  <a:pt x="16648" y="2799"/>
                </a:cubicBezTo>
                <a:cubicBezTo>
                  <a:pt x="16654" y="2793"/>
                  <a:pt x="16654" y="2793"/>
                  <a:pt x="16660" y="2793"/>
                </a:cubicBezTo>
                <a:cubicBezTo>
                  <a:pt x="16666" y="2793"/>
                  <a:pt x="16666" y="2787"/>
                  <a:pt x="16672" y="2787"/>
                </a:cubicBezTo>
                <a:cubicBezTo>
                  <a:pt x="16678" y="2787"/>
                  <a:pt x="16683" y="2787"/>
                  <a:pt x="16695" y="2787"/>
                </a:cubicBezTo>
                <a:cubicBezTo>
                  <a:pt x="16695" y="2769"/>
                  <a:pt x="16689" y="2757"/>
                  <a:pt x="16695" y="2745"/>
                </a:cubicBezTo>
                <a:cubicBezTo>
                  <a:pt x="16701" y="2739"/>
                  <a:pt x="16701" y="2739"/>
                  <a:pt x="16701" y="2733"/>
                </a:cubicBezTo>
                <a:cubicBezTo>
                  <a:pt x="16707" y="2727"/>
                  <a:pt x="16713" y="2727"/>
                  <a:pt x="16713" y="2727"/>
                </a:cubicBezTo>
                <a:cubicBezTo>
                  <a:pt x="16719" y="2721"/>
                  <a:pt x="16719" y="2721"/>
                  <a:pt x="16725" y="2721"/>
                </a:cubicBezTo>
                <a:cubicBezTo>
                  <a:pt x="16731" y="2716"/>
                  <a:pt x="16731" y="2710"/>
                  <a:pt x="16731" y="2710"/>
                </a:cubicBezTo>
                <a:cubicBezTo>
                  <a:pt x="16737" y="2704"/>
                  <a:pt x="16731" y="2698"/>
                  <a:pt x="16737" y="2692"/>
                </a:cubicBezTo>
                <a:cubicBezTo>
                  <a:pt x="16743" y="2692"/>
                  <a:pt x="16743" y="2692"/>
                  <a:pt x="16749" y="2686"/>
                </a:cubicBezTo>
                <a:cubicBezTo>
                  <a:pt x="16755" y="2686"/>
                  <a:pt x="16755" y="2686"/>
                  <a:pt x="16760" y="2680"/>
                </a:cubicBezTo>
                <a:cubicBezTo>
                  <a:pt x="16767" y="2680"/>
                  <a:pt x="16767" y="2674"/>
                  <a:pt x="16767" y="2668"/>
                </a:cubicBezTo>
                <a:cubicBezTo>
                  <a:pt x="16772" y="2668"/>
                  <a:pt x="16778" y="2668"/>
                  <a:pt x="16784" y="2662"/>
                </a:cubicBezTo>
                <a:cubicBezTo>
                  <a:pt x="16784" y="2656"/>
                  <a:pt x="16784" y="2650"/>
                  <a:pt x="16790" y="2650"/>
                </a:cubicBezTo>
                <a:cubicBezTo>
                  <a:pt x="16790" y="2650"/>
                  <a:pt x="16796" y="2650"/>
                  <a:pt x="16802" y="2650"/>
                </a:cubicBezTo>
                <a:cubicBezTo>
                  <a:pt x="16802" y="2644"/>
                  <a:pt x="16808" y="2650"/>
                  <a:pt x="16814" y="2650"/>
                </a:cubicBezTo>
                <a:cubicBezTo>
                  <a:pt x="16814" y="2644"/>
                  <a:pt x="16814" y="2639"/>
                  <a:pt x="16814" y="2639"/>
                </a:cubicBezTo>
                <a:cubicBezTo>
                  <a:pt x="16820" y="2632"/>
                  <a:pt x="16820" y="2627"/>
                  <a:pt x="16820" y="2627"/>
                </a:cubicBezTo>
                <a:cubicBezTo>
                  <a:pt x="16826" y="2621"/>
                  <a:pt x="16826" y="2615"/>
                  <a:pt x="16826" y="2615"/>
                </a:cubicBezTo>
                <a:cubicBezTo>
                  <a:pt x="16826" y="2609"/>
                  <a:pt x="16832" y="2609"/>
                  <a:pt x="16832" y="2603"/>
                </a:cubicBezTo>
                <a:cubicBezTo>
                  <a:pt x="16832" y="2597"/>
                  <a:pt x="16838" y="2597"/>
                  <a:pt x="16838" y="2591"/>
                </a:cubicBezTo>
                <a:cubicBezTo>
                  <a:pt x="16844" y="2585"/>
                  <a:pt x="16844" y="2579"/>
                  <a:pt x="16844" y="2579"/>
                </a:cubicBezTo>
                <a:cubicBezTo>
                  <a:pt x="16849" y="2573"/>
                  <a:pt x="16861" y="2567"/>
                  <a:pt x="16867" y="2567"/>
                </a:cubicBezTo>
                <a:cubicBezTo>
                  <a:pt x="16879" y="2567"/>
                  <a:pt x="16885" y="2567"/>
                  <a:pt x="16891" y="2567"/>
                </a:cubicBezTo>
                <a:cubicBezTo>
                  <a:pt x="16903" y="2567"/>
                  <a:pt x="16909" y="2561"/>
                  <a:pt x="16915" y="2555"/>
                </a:cubicBezTo>
                <a:cubicBezTo>
                  <a:pt x="16921" y="2550"/>
                  <a:pt x="16921" y="2544"/>
                  <a:pt x="16926" y="2544"/>
                </a:cubicBezTo>
                <a:cubicBezTo>
                  <a:pt x="16933" y="2538"/>
                  <a:pt x="16933" y="2532"/>
                  <a:pt x="16938" y="2526"/>
                </a:cubicBezTo>
                <a:cubicBezTo>
                  <a:pt x="16944" y="2520"/>
                  <a:pt x="16950" y="2514"/>
                  <a:pt x="16962" y="2514"/>
                </a:cubicBezTo>
                <a:cubicBezTo>
                  <a:pt x="16968" y="2514"/>
                  <a:pt x="16980" y="2520"/>
                  <a:pt x="16992" y="2520"/>
                </a:cubicBezTo>
                <a:lnTo>
                  <a:pt x="16992" y="2520"/>
                </a:lnTo>
                <a:cubicBezTo>
                  <a:pt x="17004" y="2520"/>
                  <a:pt x="17010" y="2514"/>
                  <a:pt x="17021" y="2514"/>
                </a:cubicBezTo>
                <a:cubicBezTo>
                  <a:pt x="17027" y="2514"/>
                  <a:pt x="17027" y="2514"/>
                  <a:pt x="17027" y="2514"/>
                </a:cubicBezTo>
                <a:cubicBezTo>
                  <a:pt x="17033" y="2514"/>
                  <a:pt x="17033" y="2520"/>
                  <a:pt x="17039" y="2520"/>
                </a:cubicBezTo>
                <a:cubicBezTo>
                  <a:pt x="17051" y="2520"/>
                  <a:pt x="17051" y="2520"/>
                  <a:pt x="17051" y="2520"/>
                </a:cubicBezTo>
                <a:cubicBezTo>
                  <a:pt x="17057" y="2520"/>
                  <a:pt x="17057" y="2520"/>
                  <a:pt x="17063" y="2520"/>
                </a:cubicBezTo>
                <a:cubicBezTo>
                  <a:pt x="17069" y="2520"/>
                  <a:pt x="17075" y="2514"/>
                  <a:pt x="17081" y="2514"/>
                </a:cubicBezTo>
                <a:cubicBezTo>
                  <a:pt x="17087" y="2514"/>
                  <a:pt x="17087" y="2514"/>
                  <a:pt x="17087" y="2514"/>
                </a:cubicBezTo>
                <a:cubicBezTo>
                  <a:pt x="17093" y="2514"/>
                  <a:pt x="17093" y="2520"/>
                  <a:pt x="17099" y="2520"/>
                </a:cubicBezTo>
                <a:cubicBezTo>
                  <a:pt x="17104" y="2520"/>
                  <a:pt x="17116" y="2532"/>
                  <a:pt x="17122" y="2532"/>
                </a:cubicBezTo>
                <a:close/>
                <a:moveTo>
                  <a:pt x="8805" y="2585"/>
                </a:moveTo>
                <a:lnTo>
                  <a:pt x="8805" y="2585"/>
                </a:lnTo>
                <a:cubicBezTo>
                  <a:pt x="8793" y="2591"/>
                  <a:pt x="8793" y="2597"/>
                  <a:pt x="8781" y="2603"/>
                </a:cubicBezTo>
                <a:cubicBezTo>
                  <a:pt x="8781" y="2603"/>
                  <a:pt x="8775" y="2603"/>
                  <a:pt x="8769" y="2603"/>
                </a:cubicBezTo>
                <a:cubicBezTo>
                  <a:pt x="8769" y="2609"/>
                  <a:pt x="8769" y="2615"/>
                  <a:pt x="8763" y="2615"/>
                </a:cubicBezTo>
                <a:cubicBezTo>
                  <a:pt x="8757" y="2627"/>
                  <a:pt x="8751" y="2627"/>
                  <a:pt x="8745" y="2639"/>
                </a:cubicBezTo>
                <a:cubicBezTo>
                  <a:pt x="8745" y="2644"/>
                  <a:pt x="8745" y="2644"/>
                  <a:pt x="8745" y="2650"/>
                </a:cubicBezTo>
                <a:cubicBezTo>
                  <a:pt x="8757" y="2656"/>
                  <a:pt x="8757" y="2656"/>
                  <a:pt x="8757" y="2656"/>
                </a:cubicBezTo>
                <a:cubicBezTo>
                  <a:pt x="8757" y="2656"/>
                  <a:pt x="8763" y="2650"/>
                  <a:pt x="8769" y="2650"/>
                </a:cubicBezTo>
                <a:cubicBezTo>
                  <a:pt x="8769" y="2644"/>
                  <a:pt x="8775" y="2644"/>
                  <a:pt x="8775" y="2639"/>
                </a:cubicBezTo>
                <a:cubicBezTo>
                  <a:pt x="8781" y="2639"/>
                  <a:pt x="8781" y="2627"/>
                  <a:pt x="8787" y="2627"/>
                </a:cubicBezTo>
                <a:cubicBezTo>
                  <a:pt x="8787" y="2627"/>
                  <a:pt x="8793" y="2627"/>
                  <a:pt x="8799" y="2627"/>
                </a:cubicBezTo>
                <a:cubicBezTo>
                  <a:pt x="8799" y="2627"/>
                  <a:pt x="8805" y="2627"/>
                  <a:pt x="8811" y="2627"/>
                </a:cubicBezTo>
                <a:cubicBezTo>
                  <a:pt x="8811" y="2621"/>
                  <a:pt x="8805" y="2615"/>
                  <a:pt x="8811" y="2615"/>
                </a:cubicBezTo>
                <a:cubicBezTo>
                  <a:pt x="8811" y="2609"/>
                  <a:pt x="8816" y="2609"/>
                  <a:pt x="8816" y="2603"/>
                </a:cubicBezTo>
                <a:cubicBezTo>
                  <a:pt x="8816" y="2591"/>
                  <a:pt x="8823" y="2585"/>
                  <a:pt x="8823" y="2579"/>
                </a:cubicBezTo>
                <a:cubicBezTo>
                  <a:pt x="8816" y="2579"/>
                  <a:pt x="8811" y="2585"/>
                  <a:pt x="8805" y="2585"/>
                </a:cubicBezTo>
                <a:close/>
                <a:moveTo>
                  <a:pt x="8864" y="3225"/>
                </a:moveTo>
                <a:lnTo>
                  <a:pt x="8864" y="3225"/>
                </a:lnTo>
                <a:cubicBezTo>
                  <a:pt x="8870" y="3225"/>
                  <a:pt x="8870" y="3220"/>
                  <a:pt x="8876" y="3220"/>
                </a:cubicBezTo>
                <a:cubicBezTo>
                  <a:pt x="8882" y="3220"/>
                  <a:pt x="8882" y="3220"/>
                  <a:pt x="8888" y="3220"/>
                </a:cubicBezTo>
                <a:cubicBezTo>
                  <a:pt x="8894" y="3220"/>
                  <a:pt x="8894" y="3220"/>
                  <a:pt x="8900" y="3214"/>
                </a:cubicBezTo>
                <a:cubicBezTo>
                  <a:pt x="8911" y="3208"/>
                  <a:pt x="8911" y="3208"/>
                  <a:pt x="8911" y="3208"/>
                </a:cubicBezTo>
                <a:cubicBezTo>
                  <a:pt x="8917" y="3208"/>
                  <a:pt x="8911" y="3196"/>
                  <a:pt x="8917" y="3196"/>
                </a:cubicBezTo>
                <a:cubicBezTo>
                  <a:pt x="8923" y="3196"/>
                  <a:pt x="8923" y="3202"/>
                  <a:pt x="8929" y="3202"/>
                </a:cubicBezTo>
                <a:cubicBezTo>
                  <a:pt x="8935" y="3202"/>
                  <a:pt x="8935" y="3208"/>
                  <a:pt x="8941" y="3208"/>
                </a:cubicBezTo>
                <a:cubicBezTo>
                  <a:pt x="8971" y="3208"/>
                  <a:pt x="8971" y="3208"/>
                  <a:pt x="8971" y="3208"/>
                </a:cubicBezTo>
                <a:cubicBezTo>
                  <a:pt x="8971" y="3196"/>
                  <a:pt x="8977" y="3190"/>
                  <a:pt x="8977" y="3178"/>
                </a:cubicBezTo>
                <a:cubicBezTo>
                  <a:pt x="8982" y="3178"/>
                  <a:pt x="8989" y="3178"/>
                  <a:pt x="9000" y="3178"/>
                </a:cubicBezTo>
                <a:cubicBezTo>
                  <a:pt x="9000" y="3178"/>
                  <a:pt x="9006" y="3178"/>
                  <a:pt x="9012" y="3178"/>
                </a:cubicBezTo>
                <a:cubicBezTo>
                  <a:pt x="9012" y="3178"/>
                  <a:pt x="9018" y="3178"/>
                  <a:pt x="9024" y="3178"/>
                </a:cubicBezTo>
                <a:cubicBezTo>
                  <a:pt x="9030" y="3178"/>
                  <a:pt x="9036" y="3178"/>
                  <a:pt x="9042" y="3178"/>
                </a:cubicBezTo>
                <a:cubicBezTo>
                  <a:pt x="9048" y="3178"/>
                  <a:pt x="9054" y="3178"/>
                  <a:pt x="9054" y="3178"/>
                </a:cubicBezTo>
                <a:cubicBezTo>
                  <a:pt x="9060" y="3178"/>
                  <a:pt x="9066" y="3172"/>
                  <a:pt x="9066" y="3172"/>
                </a:cubicBezTo>
                <a:cubicBezTo>
                  <a:pt x="9071" y="3166"/>
                  <a:pt x="9071" y="3160"/>
                  <a:pt x="9077" y="3160"/>
                </a:cubicBezTo>
                <a:cubicBezTo>
                  <a:pt x="9083" y="3160"/>
                  <a:pt x="9089" y="3160"/>
                  <a:pt x="9095" y="3160"/>
                </a:cubicBezTo>
                <a:cubicBezTo>
                  <a:pt x="9107" y="3166"/>
                  <a:pt x="9107" y="3178"/>
                  <a:pt x="9119" y="3178"/>
                </a:cubicBezTo>
                <a:cubicBezTo>
                  <a:pt x="9125" y="3178"/>
                  <a:pt x="9125" y="3178"/>
                  <a:pt x="9125" y="3178"/>
                </a:cubicBezTo>
                <a:cubicBezTo>
                  <a:pt x="9131" y="3178"/>
                  <a:pt x="9137" y="3178"/>
                  <a:pt x="9137" y="3178"/>
                </a:cubicBezTo>
                <a:cubicBezTo>
                  <a:pt x="9148" y="3172"/>
                  <a:pt x="9154" y="3178"/>
                  <a:pt x="9160" y="3178"/>
                </a:cubicBezTo>
                <a:cubicBezTo>
                  <a:pt x="9166" y="3178"/>
                  <a:pt x="9172" y="3178"/>
                  <a:pt x="9172" y="3178"/>
                </a:cubicBezTo>
                <a:cubicBezTo>
                  <a:pt x="9178" y="3172"/>
                  <a:pt x="9178" y="3172"/>
                  <a:pt x="9184" y="3166"/>
                </a:cubicBezTo>
                <a:cubicBezTo>
                  <a:pt x="9190" y="3166"/>
                  <a:pt x="9184" y="3160"/>
                  <a:pt x="9190" y="3154"/>
                </a:cubicBezTo>
                <a:cubicBezTo>
                  <a:pt x="9196" y="3154"/>
                  <a:pt x="9196" y="3154"/>
                  <a:pt x="9202" y="3154"/>
                </a:cubicBezTo>
                <a:cubicBezTo>
                  <a:pt x="9208" y="3154"/>
                  <a:pt x="9208" y="3154"/>
                  <a:pt x="9214" y="3154"/>
                </a:cubicBezTo>
                <a:cubicBezTo>
                  <a:pt x="9220" y="3154"/>
                  <a:pt x="9220" y="3148"/>
                  <a:pt x="9226" y="3148"/>
                </a:cubicBezTo>
                <a:cubicBezTo>
                  <a:pt x="9226" y="3137"/>
                  <a:pt x="9226" y="3137"/>
                  <a:pt x="9226" y="3137"/>
                </a:cubicBezTo>
                <a:cubicBezTo>
                  <a:pt x="9226" y="3137"/>
                  <a:pt x="9220" y="3131"/>
                  <a:pt x="9220" y="3125"/>
                </a:cubicBezTo>
                <a:cubicBezTo>
                  <a:pt x="9214" y="3119"/>
                  <a:pt x="9208" y="3119"/>
                  <a:pt x="9208" y="3113"/>
                </a:cubicBezTo>
                <a:cubicBezTo>
                  <a:pt x="9208" y="3107"/>
                  <a:pt x="9208" y="3107"/>
                  <a:pt x="9208" y="3107"/>
                </a:cubicBezTo>
                <a:cubicBezTo>
                  <a:pt x="9208" y="3101"/>
                  <a:pt x="9208" y="3095"/>
                  <a:pt x="9214" y="3095"/>
                </a:cubicBezTo>
                <a:cubicBezTo>
                  <a:pt x="9214" y="3089"/>
                  <a:pt x="9220" y="3089"/>
                  <a:pt x="9226" y="3089"/>
                </a:cubicBezTo>
                <a:cubicBezTo>
                  <a:pt x="9226" y="3089"/>
                  <a:pt x="9232" y="3089"/>
                  <a:pt x="9237" y="3089"/>
                </a:cubicBezTo>
                <a:cubicBezTo>
                  <a:pt x="9237" y="3089"/>
                  <a:pt x="9237" y="3083"/>
                  <a:pt x="9237" y="3077"/>
                </a:cubicBezTo>
                <a:cubicBezTo>
                  <a:pt x="9237" y="3077"/>
                  <a:pt x="9243" y="3071"/>
                  <a:pt x="9243" y="3065"/>
                </a:cubicBezTo>
                <a:cubicBezTo>
                  <a:pt x="9267" y="3065"/>
                  <a:pt x="9267" y="3065"/>
                  <a:pt x="9267" y="3065"/>
                </a:cubicBezTo>
                <a:cubicBezTo>
                  <a:pt x="9267" y="3042"/>
                  <a:pt x="9267" y="3042"/>
                  <a:pt x="9267" y="3042"/>
                </a:cubicBezTo>
                <a:cubicBezTo>
                  <a:pt x="9261" y="3042"/>
                  <a:pt x="9255" y="3042"/>
                  <a:pt x="9255" y="3036"/>
                </a:cubicBezTo>
                <a:cubicBezTo>
                  <a:pt x="9249" y="3030"/>
                  <a:pt x="9249" y="3030"/>
                  <a:pt x="9243" y="3024"/>
                </a:cubicBezTo>
                <a:cubicBezTo>
                  <a:pt x="9243" y="3018"/>
                  <a:pt x="9249" y="3012"/>
                  <a:pt x="9243" y="3012"/>
                </a:cubicBezTo>
                <a:cubicBezTo>
                  <a:pt x="9243" y="3006"/>
                  <a:pt x="9237" y="3006"/>
                  <a:pt x="9232" y="3006"/>
                </a:cubicBezTo>
                <a:cubicBezTo>
                  <a:pt x="9232" y="3000"/>
                  <a:pt x="9226" y="3000"/>
                  <a:pt x="9220" y="2994"/>
                </a:cubicBezTo>
                <a:cubicBezTo>
                  <a:pt x="9208" y="3000"/>
                  <a:pt x="9208" y="3000"/>
                  <a:pt x="9208" y="3000"/>
                </a:cubicBezTo>
                <a:cubicBezTo>
                  <a:pt x="9208" y="3000"/>
                  <a:pt x="9214" y="3006"/>
                  <a:pt x="9214" y="3012"/>
                </a:cubicBezTo>
                <a:cubicBezTo>
                  <a:pt x="9208" y="3012"/>
                  <a:pt x="9202" y="3012"/>
                  <a:pt x="9202" y="3018"/>
                </a:cubicBezTo>
                <a:cubicBezTo>
                  <a:pt x="9196" y="3024"/>
                  <a:pt x="9196" y="3024"/>
                  <a:pt x="9190" y="3030"/>
                </a:cubicBezTo>
                <a:lnTo>
                  <a:pt x="9184" y="3030"/>
                </a:lnTo>
                <a:cubicBezTo>
                  <a:pt x="9178" y="3024"/>
                  <a:pt x="9172" y="3018"/>
                  <a:pt x="9172" y="3018"/>
                </a:cubicBezTo>
                <a:cubicBezTo>
                  <a:pt x="9172" y="3012"/>
                  <a:pt x="9172" y="3006"/>
                  <a:pt x="9172" y="3006"/>
                </a:cubicBezTo>
                <a:cubicBezTo>
                  <a:pt x="9172" y="2994"/>
                  <a:pt x="9172" y="2988"/>
                  <a:pt x="9172" y="2982"/>
                </a:cubicBezTo>
                <a:cubicBezTo>
                  <a:pt x="9172" y="2976"/>
                  <a:pt x="9172" y="2971"/>
                  <a:pt x="9172" y="2965"/>
                </a:cubicBezTo>
                <a:cubicBezTo>
                  <a:pt x="9137" y="2965"/>
                  <a:pt x="9137" y="2965"/>
                  <a:pt x="9137" y="2965"/>
                </a:cubicBezTo>
                <a:cubicBezTo>
                  <a:pt x="9137" y="2953"/>
                  <a:pt x="9143" y="2947"/>
                  <a:pt x="9137" y="2935"/>
                </a:cubicBezTo>
                <a:cubicBezTo>
                  <a:pt x="9137" y="2929"/>
                  <a:pt x="9143" y="2923"/>
                  <a:pt x="9137" y="2923"/>
                </a:cubicBezTo>
                <a:cubicBezTo>
                  <a:pt x="9137" y="2911"/>
                  <a:pt x="9125" y="2905"/>
                  <a:pt x="9119" y="2899"/>
                </a:cubicBezTo>
                <a:cubicBezTo>
                  <a:pt x="9113" y="2899"/>
                  <a:pt x="9113" y="2905"/>
                  <a:pt x="9107" y="2899"/>
                </a:cubicBezTo>
                <a:cubicBezTo>
                  <a:pt x="9101" y="2899"/>
                  <a:pt x="9107" y="2893"/>
                  <a:pt x="9101" y="2887"/>
                </a:cubicBezTo>
                <a:lnTo>
                  <a:pt x="9089" y="2887"/>
                </a:lnTo>
                <a:cubicBezTo>
                  <a:pt x="9089" y="2882"/>
                  <a:pt x="9089" y="2882"/>
                  <a:pt x="9089" y="2876"/>
                </a:cubicBezTo>
                <a:cubicBezTo>
                  <a:pt x="9089" y="2870"/>
                  <a:pt x="9083" y="2870"/>
                  <a:pt x="9083" y="2864"/>
                </a:cubicBezTo>
                <a:cubicBezTo>
                  <a:pt x="9077" y="2858"/>
                  <a:pt x="9071" y="2858"/>
                  <a:pt x="9066" y="2858"/>
                </a:cubicBezTo>
                <a:cubicBezTo>
                  <a:pt x="9066" y="2852"/>
                  <a:pt x="9071" y="2846"/>
                  <a:pt x="9066" y="2846"/>
                </a:cubicBezTo>
                <a:cubicBezTo>
                  <a:pt x="9066" y="2840"/>
                  <a:pt x="9060" y="2840"/>
                  <a:pt x="9060" y="2834"/>
                </a:cubicBezTo>
                <a:cubicBezTo>
                  <a:pt x="9054" y="2828"/>
                  <a:pt x="9054" y="2822"/>
                  <a:pt x="9054" y="2822"/>
                </a:cubicBezTo>
                <a:cubicBezTo>
                  <a:pt x="9048" y="2816"/>
                  <a:pt x="9048" y="2810"/>
                  <a:pt x="9042" y="2810"/>
                </a:cubicBezTo>
                <a:cubicBezTo>
                  <a:pt x="9036" y="2810"/>
                  <a:pt x="9036" y="2805"/>
                  <a:pt x="9030" y="2805"/>
                </a:cubicBezTo>
                <a:cubicBezTo>
                  <a:pt x="9024" y="2805"/>
                  <a:pt x="9018" y="2805"/>
                  <a:pt x="9006" y="2805"/>
                </a:cubicBezTo>
                <a:cubicBezTo>
                  <a:pt x="9000" y="2805"/>
                  <a:pt x="8994" y="2805"/>
                  <a:pt x="8982" y="2799"/>
                </a:cubicBezTo>
                <a:cubicBezTo>
                  <a:pt x="8977" y="2799"/>
                  <a:pt x="8982" y="2793"/>
                  <a:pt x="8977" y="2787"/>
                </a:cubicBezTo>
                <a:cubicBezTo>
                  <a:pt x="8977" y="2781"/>
                  <a:pt x="8977" y="2781"/>
                  <a:pt x="8982" y="2775"/>
                </a:cubicBezTo>
                <a:cubicBezTo>
                  <a:pt x="8982" y="2769"/>
                  <a:pt x="8989" y="2769"/>
                  <a:pt x="8994" y="2769"/>
                </a:cubicBezTo>
                <a:cubicBezTo>
                  <a:pt x="8994" y="2763"/>
                  <a:pt x="8994" y="2757"/>
                  <a:pt x="8994" y="2757"/>
                </a:cubicBezTo>
                <a:cubicBezTo>
                  <a:pt x="9000" y="2751"/>
                  <a:pt x="9006" y="2757"/>
                  <a:pt x="9006" y="2757"/>
                </a:cubicBezTo>
                <a:cubicBezTo>
                  <a:pt x="9012" y="2757"/>
                  <a:pt x="9012" y="2751"/>
                  <a:pt x="9018" y="2751"/>
                </a:cubicBezTo>
                <a:cubicBezTo>
                  <a:pt x="9018" y="2739"/>
                  <a:pt x="9018" y="2739"/>
                  <a:pt x="9018" y="2739"/>
                </a:cubicBezTo>
                <a:cubicBezTo>
                  <a:pt x="9018" y="2739"/>
                  <a:pt x="9018" y="2733"/>
                  <a:pt x="9018" y="2727"/>
                </a:cubicBezTo>
                <a:cubicBezTo>
                  <a:pt x="9018" y="2727"/>
                  <a:pt x="9024" y="2721"/>
                  <a:pt x="9030" y="2721"/>
                </a:cubicBezTo>
                <a:cubicBezTo>
                  <a:pt x="9030" y="2716"/>
                  <a:pt x="9036" y="2716"/>
                  <a:pt x="9042" y="2716"/>
                </a:cubicBezTo>
                <a:cubicBezTo>
                  <a:pt x="9042" y="2710"/>
                  <a:pt x="9042" y="2710"/>
                  <a:pt x="9042" y="2704"/>
                </a:cubicBezTo>
                <a:cubicBezTo>
                  <a:pt x="9042" y="2656"/>
                  <a:pt x="9042" y="2656"/>
                  <a:pt x="9042" y="2656"/>
                </a:cubicBezTo>
                <a:cubicBezTo>
                  <a:pt x="8935" y="2656"/>
                  <a:pt x="8935" y="2656"/>
                  <a:pt x="8935" y="2656"/>
                </a:cubicBezTo>
                <a:cubicBezTo>
                  <a:pt x="8935" y="2650"/>
                  <a:pt x="8935" y="2650"/>
                  <a:pt x="8941" y="2644"/>
                </a:cubicBezTo>
                <a:cubicBezTo>
                  <a:pt x="8941" y="2639"/>
                  <a:pt x="8947" y="2639"/>
                  <a:pt x="8953" y="2639"/>
                </a:cubicBezTo>
                <a:cubicBezTo>
                  <a:pt x="8953" y="2632"/>
                  <a:pt x="8947" y="2627"/>
                  <a:pt x="8953" y="2627"/>
                </a:cubicBezTo>
                <a:cubicBezTo>
                  <a:pt x="8953" y="2621"/>
                  <a:pt x="8947" y="2615"/>
                  <a:pt x="8953" y="2615"/>
                </a:cubicBezTo>
                <a:cubicBezTo>
                  <a:pt x="8953" y="2609"/>
                  <a:pt x="8959" y="2609"/>
                  <a:pt x="8959" y="2603"/>
                </a:cubicBezTo>
                <a:cubicBezTo>
                  <a:pt x="8965" y="2603"/>
                  <a:pt x="8965" y="2597"/>
                  <a:pt x="8971" y="2591"/>
                </a:cubicBezTo>
                <a:cubicBezTo>
                  <a:pt x="8977" y="2591"/>
                  <a:pt x="8977" y="2591"/>
                  <a:pt x="8982" y="2585"/>
                </a:cubicBezTo>
                <a:cubicBezTo>
                  <a:pt x="8977" y="2585"/>
                  <a:pt x="8977" y="2579"/>
                  <a:pt x="8971" y="2573"/>
                </a:cubicBezTo>
                <a:cubicBezTo>
                  <a:pt x="8965" y="2573"/>
                  <a:pt x="8959" y="2573"/>
                  <a:pt x="8953" y="2573"/>
                </a:cubicBezTo>
                <a:cubicBezTo>
                  <a:pt x="8935" y="2573"/>
                  <a:pt x="8935" y="2573"/>
                  <a:pt x="8935" y="2573"/>
                </a:cubicBezTo>
                <a:cubicBezTo>
                  <a:pt x="8929" y="2573"/>
                  <a:pt x="8929" y="2579"/>
                  <a:pt x="8923" y="2579"/>
                </a:cubicBezTo>
                <a:cubicBezTo>
                  <a:pt x="8905" y="2579"/>
                  <a:pt x="8900" y="2579"/>
                  <a:pt x="8882" y="2579"/>
                </a:cubicBezTo>
                <a:cubicBezTo>
                  <a:pt x="8882" y="2585"/>
                  <a:pt x="8882" y="2591"/>
                  <a:pt x="8882" y="2597"/>
                </a:cubicBezTo>
                <a:cubicBezTo>
                  <a:pt x="8882" y="2603"/>
                  <a:pt x="8876" y="2609"/>
                  <a:pt x="8876" y="2609"/>
                </a:cubicBezTo>
                <a:cubicBezTo>
                  <a:pt x="8876" y="2615"/>
                  <a:pt x="8864" y="2621"/>
                  <a:pt x="8864" y="2627"/>
                </a:cubicBezTo>
                <a:cubicBezTo>
                  <a:pt x="8864" y="2627"/>
                  <a:pt x="8864" y="2627"/>
                  <a:pt x="8864" y="2632"/>
                </a:cubicBezTo>
                <a:cubicBezTo>
                  <a:pt x="8864" y="2639"/>
                  <a:pt x="8870" y="2644"/>
                  <a:pt x="8870" y="2650"/>
                </a:cubicBezTo>
                <a:cubicBezTo>
                  <a:pt x="8870" y="2656"/>
                  <a:pt x="8864" y="2662"/>
                  <a:pt x="8864" y="2662"/>
                </a:cubicBezTo>
                <a:cubicBezTo>
                  <a:pt x="8858" y="2668"/>
                  <a:pt x="8852" y="2668"/>
                  <a:pt x="8840" y="2668"/>
                </a:cubicBezTo>
                <a:cubicBezTo>
                  <a:pt x="8834" y="2668"/>
                  <a:pt x="8834" y="2668"/>
                  <a:pt x="8828" y="2662"/>
                </a:cubicBezTo>
                <a:cubicBezTo>
                  <a:pt x="8823" y="2662"/>
                  <a:pt x="8823" y="2650"/>
                  <a:pt x="8811" y="2650"/>
                </a:cubicBezTo>
                <a:cubicBezTo>
                  <a:pt x="8805" y="2650"/>
                  <a:pt x="8799" y="2656"/>
                  <a:pt x="8799" y="2662"/>
                </a:cubicBezTo>
                <a:cubicBezTo>
                  <a:pt x="8793" y="2668"/>
                  <a:pt x="8799" y="2668"/>
                  <a:pt x="8799" y="2674"/>
                </a:cubicBezTo>
                <a:cubicBezTo>
                  <a:pt x="8799" y="2680"/>
                  <a:pt x="8793" y="2692"/>
                  <a:pt x="8799" y="2698"/>
                </a:cubicBezTo>
                <a:cubicBezTo>
                  <a:pt x="8805" y="2698"/>
                  <a:pt x="8805" y="2698"/>
                  <a:pt x="8811" y="2704"/>
                </a:cubicBezTo>
                <a:cubicBezTo>
                  <a:pt x="8816" y="2704"/>
                  <a:pt x="8828" y="2704"/>
                  <a:pt x="8834" y="2710"/>
                </a:cubicBezTo>
                <a:cubicBezTo>
                  <a:pt x="8834" y="2710"/>
                  <a:pt x="8828" y="2716"/>
                  <a:pt x="8828" y="2721"/>
                </a:cubicBezTo>
                <a:cubicBezTo>
                  <a:pt x="8828" y="2727"/>
                  <a:pt x="8828" y="2727"/>
                  <a:pt x="8828" y="2727"/>
                </a:cubicBezTo>
                <a:cubicBezTo>
                  <a:pt x="8828" y="2733"/>
                  <a:pt x="8823" y="2739"/>
                  <a:pt x="8823" y="2739"/>
                </a:cubicBezTo>
                <a:cubicBezTo>
                  <a:pt x="8823" y="2745"/>
                  <a:pt x="8828" y="2745"/>
                  <a:pt x="8828" y="2751"/>
                </a:cubicBezTo>
                <a:cubicBezTo>
                  <a:pt x="8828" y="2757"/>
                  <a:pt x="8828" y="2763"/>
                  <a:pt x="8823" y="2763"/>
                </a:cubicBezTo>
                <a:cubicBezTo>
                  <a:pt x="8823" y="2769"/>
                  <a:pt x="8816" y="2763"/>
                  <a:pt x="8811" y="2769"/>
                </a:cubicBezTo>
                <a:lnTo>
                  <a:pt x="8805" y="2769"/>
                </a:lnTo>
                <a:cubicBezTo>
                  <a:pt x="8799" y="2775"/>
                  <a:pt x="8793" y="2775"/>
                  <a:pt x="8793" y="2781"/>
                </a:cubicBezTo>
                <a:cubicBezTo>
                  <a:pt x="8793" y="2787"/>
                  <a:pt x="8793" y="2793"/>
                  <a:pt x="8793" y="2799"/>
                </a:cubicBezTo>
                <a:cubicBezTo>
                  <a:pt x="8816" y="2799"/>
                  <a:pt x="8816" y="2799"/>
                  <a:pt x="8816" y="2799"/>
                </a:cubicBezTo>
                <a:cubicBezTo>
                  <a:pt x="8823" y="2799"/>
                  <a:pt x="8823" y="2793"/>
                  <a:pt x="8828" y="2793"/>
                </a:cubicBezTo>
                <a:cubicBezTo>
                  <a:pt x="8834" y="2793"/>
                  <a:pt x="8834" y="2793"/>
                  <a:pt x="8840" y="2799"/>
                </a:cubicBezTo>
                <a:cubicBezTo>
                  <a:pt x="8840" y="2799"/>
                  <a:pt x="8834" y="2805"/>
                  <a:pt x="8840" y="2805"/>
                </a:cubicBezTo>
                <a:cubicBezTo>
                  <a:pt x="8840" y="2810"/>
                  <a:pt x="8846" y="2810"/>
                  <a:pt x="8852" y="2816"/>
                </a:cubicBezTo>
                <a:cubicBezTo>
                  <a:pt x="8876" y="2816"/>
                  <a:pt x="8876" y="2816"/>
                  <a:pt x="8876" y="2816"/>
                </a:cubicBezTo>
                <a:cubicBezTo>
                  <a:pt x="8876" y="2810"/>
                  <a:pt x="8870" y="2810"/>
                  <a:pt x="8876" y="2805"/>
                </a:cubicBezTo>
                <a:cubicBezTo>
                  <a:pt x="8876" y="2799"/>
                  <a:pt x="8876" y="2799"/>
                  <a:pt x="8882" y="2793"/>
                </a:cubicBezTo>
                <a:cubicBezTo>
                  <a:pt x="8888" y="2805"/>
                  <a:pt x="8888" y="2805"/>
                  <a:pt x="8888" y="2805"/>
                </a:cubicBezTo>
                <a:lnTo>
                  <a:pt x="8888" y="2810"/>
                </a:lnTo>
                <a:cubicBezTo>
                  <a:pt x="8888" y="2822"/>
                  <a:pt x="8900" y="2828"/>
                  <a:pt x="8900" y="2840"/>
                </a:cubicBezTo>
                <a:cubicBezTo>
                  <a:pt x="8900" y="2840"/>
                  <a:pt x="8900" y="2846"/>
                  <a:pt x="8894" y="2852"/>
                </a:cubicBezTo>
                <a:lnTo>
                  <a:pt x="8888" y="2852"/>
                </a:lnTo>
                <a:cubicBezTo>
                  <a:pt x="8882" y="2858"/>
                  <a:pt x="8876" y="2858"/>
                  <a:pt x="8876" y="2858"/>
                </a:cubicBezTo>
                <a:cubicBezTo>
                  <a:pt x="8876" y="2864"/>
                  <a:pt x="8870" y="2864"/>
                  <a:pt x="8876" y="2870"/>
                </a:cubicBezTo>
                <a:cubicBezTo>
                  <a:pt x="8876" y="2876"/>
                  <a:pt x="8882" y="2876"/>
                  <a:pt x="8882" y="2882"/>
                </a:cubicBezTo>
                <a:cubicBezTo>
                  <a:pt x="8941" y="2882"/>
                  <a:pt x="8941" y="2882"/>
                  <a:pt x="8941" y="2882"/>
                </a:cubicBezTo>
                <a:cubicBezTo>
                  <a:pt x="8947" y="2870"/>
                  <a:pt x="8947" y="2870"/>
                  <a:pt x="8947" y="2870"/>
                </a:cubicBezTo>
                <a:cubicBezTo>
                  <a:pt x="8947" y="2876"/>
                  <a:pt x="8953" y="2870"/>
                  <a:pt x="8959" y="2876"/>
                </a:cubicBezTo>
                <a:cubicBezTo>
                  <a:pt x="8959" y="2882"/>
                  <a:pt x="8959" y="2882"/>
                  <a:pt x="8959" y="2887"/>
                </a:cubicBezTo>
                <a:cubicBezTo>
                  <a:pt x="8965" y="2893"/>
                  <a:pt x="8971" y="2893"/>
                  <a:pt x="8971" y="2899"/>
                </a:cubicBezTo>
                <a:cubicBezTo>
                  <a:pt x="8971" y="2905"/>
                  <a:pt x="8965" y="2911"/>
                  <a:pt x="8965" y="2917"/>
                </a:cubicBezTo>
                <a:cubicBezTo>
                  <a:pt x="8965" y="2923"/>
                  <a:pt x="8965" y="2929"/>
                  <a:pt x="8971" y="2935"/>
                </a:cubicBezTo>
                <a:cubicBezTo>
                  <a:pt x="8977" y="2941"/>
                  <a:pt x="8982" y="2941"/>
                  <a:pt x="8994" y="2947"/>
                </a:cubicBezTo>
                <a:cubicBezTo>
                  <a:pt x="8989" y="2965"/>
                  <a:pt x="8989" y="2965"/>
                  <a:pt x="8989" y="2965"/>
                </a:cubicBezTo>
                <a:cubicBezTo>
                  <a:pt x="8989" y="2976"/>
                  <a:pt x="8994" y="2982"/>
                  <a:pt x="8994" y="2988"/>
                </a:cubicBezTo>
                <a:cubicBezTo>
                  <a:pt x="8994" y="2994"/>
                  <a:pt x="8989" y="3000"/>
                  <a:pt x="8989" y="3000"/>
                </a:cubicBezTo>
                <a:cubicBezTo>
                  <a:pt x="8982" y="3006"/>
                  <a:pt x="8977" y="3000"/>
                  <a:pt x="8971" y="3000"/>
                </a:cubicBezTo>
                <a:cubicBezTo>
                  <a:pt x="8965" y="3000"/>
                  <a:pt x="8959" y="3000"/>
                  <a:pt x="8953" y="3000"/>
                </a:cubicBezTo>
                <a:cubicBezTo>
                  <a:pt x="8947" y="3000"/>
                  <a:pt x="8947" y="2994"/>
                  <a:pt x="8941" y="2994"/>
                </a:cubicBezTo>
                <a:cubicBezTo>
                  <a:pt x="8935" y="2994"/>
                  <a:pt x="8929" y="2994"/>
                  <a:pt x="8923" y="2994"/>
                </a:cubicBezTo>
                <a:cubicBezTo>
                  <a:pt x="8917" y="2994"/>
                  <a:pt x="8917" y="2994"/>
                  <a:pt x="8917" y="2994"/>
                </a:cubicBezTo>
                <a:cubicBezTo>
                  <a:pt x="8917" y="2994"/>
                  <a:pt x="8911" y="2994"/>
                  <a:pt x="8905" y="2994"/>
                </a:cubicBezTo>
                <a:cubicBezTo>
                  <a:pt x="8905" y="2994"/>
                  <a:pt x="8905" y="3000"/>
                  <a:pt x="8900" y="3006"/>
                </a:cubicBezTo>
                <a:cubicBezTo>
                  <a:pt x="8894" y="3006"/>
                  <a:pt x="8900" y="3012"/>
                  <a:pt x="8894" y="3018"/>
                </a:cubicBezTo>
                <a:cubicBezTo>
                  <a:pt x="8894" y="3018"/>
                  <a:pt x="8888" y="3012"/>
                  <a:pt x="8888" y="3018"/>
                </a:cubicBezTo>
                <a:cubicBezTo>
                  <a:pt x="8882" y="3018"/>
                  <a:pt x="8876" y="3018"/>
                  <a:pt x="8876" y="3018"/>
                </a:cubicBezTo>
                <a:cubicBezTo>
                  <a:pt x="8870" y="3030"/>
                  <a:pt x="8870" y="3030"/>
                  <a:pt x="8870" y="3030"/>
                </a:cubicBezTo>
                <a:cubicBezTo>
                  <a:pt x="8876" y="3030"/>
                  <a:pt x="8876" y="3036"/>
                  <a:pt x="8882" y="3036"/>
                </a:cubicBezTo>
                <a:cubicBezTo>
                  <a:pt x="8894" y="3036"/>
                  <a:pt x="8900" y="3030"/>
                  <a:pt x="8911" y="3030"/>
                </a:cubicBezTo>
                <a:cubicBezTo>
                  <a:pt x="8917" y="3030"/>
                  <a:pt x="8923" y="3030"/>
                  <a:pt x="8929" y="3036"/>
                </a:cubicBezTo>
                <a:lnTo>
                  <a:pt x="8929" y="3042"/>
                </a:lnTo>
                <a:cubicBezTo>
                  <a:pt x="8923" y="3048"/>
                  <a:pt x="8929" y="3054"/>
                  <a:pt x="8923" y="3054"/>
                </a:cubicBezTo>
                <a:cubicBezTo>
                  <a:pt x="8923" y="3059"/>
                  <a:pt x="8917" y="3054"/>
                  <a:pt x="8911" y="3054"/>
                </a:cubicBezTo>
                <a:cubicBezTo>
                  <a:pt x="8911" y="3059"/>
                  <a:pt x="8905" y="3059"/>
                  <a:pt x="8900" y="3065"/>
                </a:cubicBezTo>
                <a:cubicBezTo>
                  <a:pt x="8900" y="3065"/>
                  <a:pt x="8900" y="3071"/>
                  <a:pt x="8894" y="3077"/>
                </a:cubicBezTo>
                <a:cubicBezTo>
                  <a:pt x="8888" y="3077"/>
                  <a:pt x="8882" y="3077"/>
                  <a:pt x="8876" y="3077"/>
                </a:cubicBezTo>
                <a:cubicBezTo>
                  <a:pt x="8870" y="3089"/>
                  <a:pt x="8870" y="3089"/>
                  <a:pt x="8870" y="3089"/>
                </a:cubicBezTo>
                <a:cubicBezTo>
                  <a:pt x="8870" y="3095"/>
                  <a:pt x="8870" y="3095"/>
                  <a:pt x="8876" y="3101"/>
                </a:cubicBezTo>
                <a:cubicBezTo>
                  <a:pt x="8876" y="3107"/>
                  <a:pt x="8876" y="3107"/>
                  <a:pt x="8882" y="3113"/>
                </a:cubicBezTo>
                <a:lnTo>
                  <a:pt x="8888" y="3113"/>
                </a:lnTo>
                <a:cubicBezTo>
                  <a:pt x="8894" y="3113"/>
                  <a:pt x="8900" y="3107"/>
                  <a:pt x="8900" y="3107"/>
                </a:cubicBezTo>
                <a:cubicBezTo>
                  <a:pt x="8905" y="3107"/>
                  <a:pt x="8911" y="3101"/>
                  <a:pt x="8917" y="3101"/>
                </a:cubicBezTo>
                <a:cubicBezTo>
                  <a:pt x="8929" y="3101"/>
                  <a:pt x="8935" y="3113"/>
                  <a:pt x="8947" y="3113"/>
                </a:cubicBezTo>
                <a:cubicBezTo>
                  <a:pt x="8953" y="3113"/>
                  <a:pt x="8953" y="3113"/>
                  <a:pt x="8959" y="3113"/>
                </a:cubicBezTo>
                <a:cubicBezTo>
                  <a:pt x="8965" y="3113"/>
                  <a:pt x="8977" y="3113"/>
                  <a:pt x="8982" y="3113"/>
                </a:cubicBezTo>
                <a:cubicBezTo>
                  <a:pt x="8982" y="3113"/>
                  <a:pt x="8989" y="3113"/>
                  <a:pt x="8994" y="3113"/>
                </a:cubicBezTo>
                <a:cubicBezTo>
                  <a:pt x="9000" y="3113"/>
                  <a:pt x="8994" y="3119"/>
                  <a:pt x="9000" y="3125"/>
                </a:cubicBezTo>
                <a:cubicBezTo>
                  <a:pt x="8994" y="3131"/>
                  <a:pt x="8994" y="3131"/>
                  <a:pt x="8989" y="3137"/>
                </a:cubicBezTo>
                <a:cubicBezTo>
                  <a:pt x="8989" y="3137"/>
                  <a:pt x="8982" y="3137"/>
                  <a:pt x="8977" y="3137"/>
                </a:cubicBezTo>
                <a:cubicBezTo>
                  <a:pt x="8971" y="3142"/>
                  <a:pt x="8965" y="3142"/>
                  <a:pt x="8953" y="3142"/>
                </a:cubicBezTo>
                <a:cubicBezTo>
                  <a:pt x="8947" y="3142"/>
                  <a:pt x="8947" y="3142"/>
                  <a:pt x="8941" y="3142"/>
                </a:cubicBezTo>
                <a:cubicBezTo>
                  <a:pt x="8935" y="3142"/>
                  <a:pt x="8935" y="3142"/>
                  <a:pt x="8929" y="3148"/>
                </a:cubicBezTo>
                <a:cubicBezTo>
                  <a:pt x="8923" y="3148"/>
                  <a:pt x="8929" y="3154"/>
                  <a:pt x="8923" y="3160"/>
                </a:cubicBezTo>
                <a:cubicBezTo>
                  <a:pt x="8923" y="3160"/>
                  <a:pt x="8917" y="3160"/>
                  <a:pt x="8911" y="3160"/>
                </a:cubicBezTo>
                <a:cubicBezTo>
                  <a:pt x="8905" y="3160"/>
                  <a:pt x="8900" y="3160"/>
                  <a:pt x="8888" y="3166"/>
                </a:cubicBezTo>
                <a:cubicBezTo>
                  <a:pt x="8888" y="3172"/>
                  <a:pt x="8894" y="3178"/>
                  <a:pt x="8888" y="3190"/>
                </a:cubicBezTo>
                <a:lnTo>
                  <a:pt x="8888" y="3196"/>
                </a:lnTo>
                <a:cubicBezTo>
                  <a:pt x="8888" y="3202"/>
                  <a:pt x="8882" y="3202"/>
                  <a:pt x="8876" y="3202"/>
                </a:cubicBezTo>
                <a:cubicBezTo>
                  <a:pt x="8870" y="3208"/>
                  <a:pt x="8870" y="3208"/>
                  <a:pt x="8864" y="3214"/>
                </a:cubicBezTo>
                <a:cubicBezTo>
                  <a:pt x="8864" y="3214"/>
                  <a:pt x="8858" y="3214"/>
                  <a:pt x="8852" y="3214"/>
                </a:cubicBezTo>
                <a:cubicBezTo>
                  <a:pt x="8858" y="3220"/>
                  <a:pt x="8858" y="3225"/>
                  <a:pt x="8864" y="3225"/>
                </a:cubicBezTo>
                <a:close/>
                <a:moveTo>
                  <a:pt x="8816" y="2929"/>
                </a:moveTo>
                <a:lnTo>
                  <a:pt x="8816" y="2929"/>
                </a:lnTo>
                <a:cubicBezTo>
                  <a:pt x="8823" y="2929"/>
                  <a:pt x="8823" y="2929"/>
                  <a:pt x="8828" y="2929"/>
                </a:cubicBezTo>
                <a:cubicBezTo>
                  <a:pt x="8840" y="2923"/>
                  <a:pt x="8846" y="2917"/>
                  <a:pt x="8846" y="2905"/>
                </a:cubicBezTo>
                <a:cubicBezTo>
                  <a:pt x="8846" y="2899"/>
                  <a:pt x="8846" y="2893"/>
                  <a:pt x="8840" y="2887"/>
                </a:cubicBezTo>
                <a:cubicBezTo>
                  <a:pt x="8840" y="2887"/>
                  <a:pt x="8834" y="2882"/>
                  <a:pt x="8828" y="2882"/>
                </a:cubicBezTo>
                <a:cubicBezTo>
                  <a:pt x="8828" y="2876"/>
                  <a:pt x="8828" y="2870"/>
                  <a:pt x="8828" y="2870"/>
                </a:cubicBezTo>
                <a:cubicBezTo>
                  <a:pt x="8828" y="2864"/>
                  <a:pt x="8828" y="2858"/>
                  <a:pt x="8828" y="2858"/>
                </a:cubicBezTo>
                <a:cubicBezTo>
                  <a:pt x="8823" y="2852"/>
                  <a:pt x="8823" y="2852"/>
                  <a:pt x="8816" y="2846"/>
                </a:cubicBezTo>
                <a:cubicBezTo>
                  <a:pt x="8811" y="2846"/>
                  <a:pt x="8811" y="2846"/>
                  <a:pt x="8805" y="2846"/>
                </a:cubicBezTo>
                <a:cubicBezTo>
                  <a:pt x="8799" y="2846"/>
                  <a:pt x="8799" y="2840"/>
                  <a:pt x="8793" y="2840"/>
                </a:cubicBezTo>
                <a:cubicBezTo>
                  <a:pt x="8787" y="2840"/>
                  <a:pt x="8787" y="2840"/>
                  <a:pt x="8787" y="2840"/>
                </a:cubicBezTo>
                <a:cubicBezTo>
                  <a:pt x="8781" y="2840"/>
                  <a:pt x="8775" y="2840"/>
                  <a:pt x="8769" y="2846"/>
                </a:cubicBezTo>
                <a:cubicBezTo>
                  <a:pt x="8769" y="2846"/>
                  <a:pt x="8763" y="2846"/>
                  <a:pt x="8757" y="2846"/>
                </a:cubicBezTo>
                <a:cubicBezTo>
                  <a:pt x="8757" y="2852"/>
                  <a:pt x="8757" y="2858"/>
                  <a:pt x="8751" y="2858"/>
                </a:cubicBezTo>
                <a:cubicBezTo>
                  <a:pt x="8751" y="2864"/>
                  <a:pt x="8745" y="2864"/>
                  <a:pt x="8739" y="2864"/>
                </a:cubicBezTo>
                <a:cubicBezTo>
                  <a:pt x="8739" y="2864"/>
                  <a:pt x="8734" y="2864"/>
                  <a:pt x="8734" y="2858"/>
                </a:cubicBezTo>
                <a:cubicBezTo>
                  <a:pt x="8727" y="2858"/>
                  <a:pt x="8727" y="2852"/>
                  <a:pt x="8727" y="2846"/>
                </a:cubicBezTo>
                <a:cubicBezTo>
                  <a:pt x="8722" y="2846"/>
                  <a:pt x="8716" y="2846"/>
                  <a:pt x="8716" y="2840"/>
                </a:cubicBezTo>
                <a:cubicBezTo>
                  <a:pt x="8686" y="2846"/>
                  <a:pt x="8686" y="2846"/>
                  <a:pt x="8686" y="2846"/>
                </a:cubicBezTo>
                <a:cubicBezTo>
                  <a:pt x="8686" y="2846"/>
                  <a:pt x="8686" y="2852"/>
                  <a:pt x="8686" y="2858"/>
                </a:cubicBezTo>
                <a:cubicBezTo>
                  <a:pt x="8686" y="2858"/>
                  <a:pt x="8686" y="2864"/>
                  <a:pt x="8686" y="2870"/>
                </a:cubicBezTo>
                <a:cubicBezTo>
                  <a:pt x="8686" y="2876"/>
                  <a:pt x="8686" y="2876"/>
                  <a:pt x="8686" y="2887"/>
                </a:cubicBezTo>
                <a:cubicBezTo>
                  <a:pt x="8686" y="2893"/>
                  <a:pt x="8686" y="2893"/>
                  <a:pt x="8686" y="2899"/>
                </a:cubicBezTo>
                <a:cubicBezTo>
                  <a:pt x="8686" y="2905"/>
                  <a:pt x="8692" y="2899"/>
                  <a:pt x="8692" y="2899"/>
                </a:cubicBezTo>
                <a:cubicBezTo>
                  <a:pt x="8686" y="2899"/>
                  <a:pt x="8680" y="2899"/>
                  <a:pt x="8680" y="2899"/>
                </a:cubicBezTo>
                <a:cubicBezTo>
                  <a:pt x="8674" y="2899"/>
                  <a:pt x="8674" y="2905"/>
                  <a:pt x="8668" y="2905"/>
                </a:cubicBezTo>
                <a:cubicBezTo>
                  <a:pt x="8662" y="2905"/>
                  <a:pt x="8662" y="2905"/>
                  <a:pt x="8657" y="2905"/>
                </a:cubicBezTo>
                <a:cubicBezTo>
                  <a:pt x="8650" y="2911"/>
                  <a:pt x="8645" y="2917"/>
                  <a:pt x="8633" y="2917"/>
                </a:cubicBezTo>
                <a:cubicBezTo>
                  <a:pt x="8627" y="2917"/>
                  <a:pt x="8627" y="2911"/>
                  <a:pt x="8621" y="2905"/>
                </a:cubicBezTo>
                <a:cubicBezTo>
                  <a:pt x="8609" y="2911"/>
                  <a:pt x="8609" y="2911"/>
                  <a:pt x="8609" y="2911"/>
                </a:cubicBezTo>
                <a:cubicBezTo>
                  <a:pt x="8609" y="2994"/>
                  <a:pt x="8609" y="2994"/>
                  <a:pt x="8609" y="2994"/>
                </a:cubicBezTo>
                <a:cubicBezTo>
                  <a:pt x="8615" y="2994"/>
                  <a:pt x="8615" y="2994"/>
                  <a:pt x="8621" y="2994"/>
                </a:cubicBezTo>
                <a:cubicBezTo>
                  <a:pt x="8633" y="2994"/>
                  <a:pt x="8639" y="2994"/>
                  <a:pt x="8650" y="2994"/>
                </a:cubicBezTo>
                <a:cubicBezTo>
                  <a:pt x="8650" y="3030"/>
                  <a:pt x="8650" y="3030"/>
                  <a:pt x="8650" y="3030"/>
                </a:cubicBezTo>
                <a:cubicBezTo>
                  <a:pt x="8639" y="3030"/>
                  <a:pt x="8639" y="3030"/>
                  <a:pt x="8633" y="3030"/>
                </a:cubicBezTo>
                <a:cubicBezTo>
                  <a:pt x="8627" y="3030"/>
                  <a:pt x="8621" y="3030"/>
                  <a:pt x="8621" y="3030"/>
                </a:cubicBezTo>
                <a:cubicBezTo>
                  <a:pt x="8615" y="3030"/>
                  <a:pt x="8615" y="3036"/>
                  <a:pt x="8615" y="3042"/>
                </a:cubicBezTo>
                <a:cubicBezTo>
                  <a:pt x="8609" y="3048"/>
                  <a:pt x="8609" y="3048"/>
                  <a:pt x="8609" y="3054"/>
                </a:cubicBezTo>
                <a:cubicBezTo>
                  <a:pt x="8609" y="3059"/>
                  <a:pt x="8609" y="3065"/>
                  <a:pt x="8609" y="3077"/>
                </a:cubicBezTo>
                <a:cubicBezTo>
                  <a:pt x="8609" y="3077"/>
                  <a:pt x="8597" y="3077"/>
                  <a:pt x="8597" y="3083"/>
                </a:cubicBezTo>
                <a:cubicBezTo>
                  <a:pt x="8597" y="3083"/>
                  <a:pt x="8591" y="3089"/>
                  <a:pt x="8591" y="3095"/>
                </a:cubicBezTo>
                <a:cubicBezTo>
                  <a:pt x="8591" y="3095"/>
                  <a:pt x="8597" y="3101"/>
                  <a:pt x="8597" y="3107"/>
                </a:cubicBezTo>
                <a:cubicBezTo>
                  <a:pt x="8597" y="3107"/>
                  <a:pt x="8603" y="3113"/>
                  <a:pt x="8609" y="3113"/>
                </a:cubicBezTo>
                <a:cubicBezTo>
                  <a:pt x="8615" y="3119"/>
                  <a:pt x="8615" y="3119"/>
                  <a:pt x="8627" y="3119"/>
                </a:cubicBezTo>
                <a:cubicBezTo>
                  <a:pt x="8633" y="3119"/>
                  <a:pt x="8633" y="3113"/>
                  <a:pt x="8645" y="3113"/>
                </a:cubicBezTo>
                <a:cubicBezTo>
                  <a:pt x="8645" y="3113"/>
                  <a:pt x="8650" y="3107"/>
                  <a:pt x="8650" y="3113"/>
                </a:cubicBezTo>
                <a:cubicBezTo>
                  <a:pt x="8657" y="3113"/>
                  <a:pt x="8662" y="3113"/>
                  <a:pt x="8662" y="3113"/>
                </a:cubicBezTo>
                <a:cubicBezTo>
                  <a:pt x="8668" y="3113"/>
                  <a:pt x="8668" y="3119"/>
                  <a:pt x="8668" y="3119"/>
                </a:cubicBezTo>
                <a:cubicBezTo>
                  <a:pt x="8680" y="3119"/>
                  <a:pt x="8680" y="3113"/>
                  <a:pt x="8686" y="3107"/>
                </a:cubicBezTo>
                <a:cubicBezTo>
                  <a:pt x="8692" y="3107"/>
                  <a:pt x="8698" y="3101"/>
                  <a:pt x="8698" y="3101"/>
                </a:cubicBezTo>
                <a:cubicBezTo>
                  <a:pt x="8698" y="3095"/>
                  <a:pt x="8698" y="3089"/>
                  <a:pt x="8698" y="3089"/>
                </a:cubicBezTo>
                <a:cubicBezTo>
                  <a:pt x="8704" y="3083"/>
                  <a:pt x="8710" y="3083"/>
                  <a:pt x="8710" y="3077"/>
                </a:cubicBezTo>
                <a:cubicBezTo>
                  <a:pt x="8811" y="3077"/>
                  <a:pt x="8811" y="3077"/>
                  <a:pt x="8811" y="3077"/>
                </a:cubicBezTo>
                <a:cubicBezTo>
                  <a:pt x="8811" y="3059"/>
                  <a:pt x="8811" y="3059"/>
                  <a:pt x="8811" y="3059"/>
                </a:cubicBezTo>
                <a:cubicBezTo>
                  <a:pt x="8811" y="3054"/>
                  <a:pt x="8799" y="3048"/>
                  <a:pt x="8799" y="3036"/>
                </a:cubicBezTo>
                <a:lnTo>
                  <a:pt x="8811" y="3036"/>
                </a:lnTo>
                <a:cubicBezTo>
                  <a:pt x="8811" y="3030"/>
                  <a:pt x="8816" y="3024"/>
                  <a:pt x="8816" y="3024"/>
                </a:cubicBezTo>
                <a:cubicBezTo>
                  <a:pt x="8816" y="3018"/>
                  <a:pt x="8816" y="3012"/>
                  <a:pt x="8816" y="3012"/>
                </a:cubicBezTo>
                <a:cubicBezTo>
                  <a:pt x="8816" y="3000"/>
                  <a:pt x="8816" y="2994"/>
                  <a:pt x="8816" y="2988"/>
                </a:cubicBezTo>
                <a:cubicBezTo>
                  <a:pt x="8816" y="2982"/>
                  <a:pt x="8816" y="2982"/>
                  <a:pt x="8816" y="2976"/>
                </a:cubicBezTo>
                <a:cubicBezTo>
                  <a:pt x="8816" y="2965"/>
                  <a:pt x="8816" y="2959"/>
                  <a:pt x="8816" y="2953"/>
                </a:cubicBezTo>
                <a:lnTo>
                  <a:pt x="8816" y="2929"/>
                </a:lnTo>
                <a:close/>
                <a:moveTo>
                  <a:pt x="11869" y="7274"/>
                </a:moveTo>
                <a:lnTo>
                  <a:pt x="11869" y="7274"/>
                </a:lnTo>
                <a:cubicBezTo>
                  <a:pt x="11869" y="7256"/>
                  <a:pt x="11851" y="7244"/>
                  <a:pt x="11851" y="7221"/>
                </a:cubicBezTo>
                <a:cubicBezTo>
                  <a:pt x="11851" y="7203"/>
                  <a:pt x="11857" y="7197"/>
                  <a:pt x="11863" y="7185"/>
                </a:cubicBezTo>
                <a:cubicBezTo>
                  <a:pt x="11869" y="7179"/>
                  <a:pt x="11875" y="7173"/>
                  <a:pt x="11875" y="7161"/>
                </a:cubicBezTo>
                <a:cubicBezTo>
                  <a:pt x="11875" y="7138"/>
                  <a:pt x="11875" y="7138"/>
                  <a:pt x="11875" y="7138"/>
                </a:cubicBezTo>
                <a:cubicBezTo>
                  <a:pt x="11875" y="7132"/>
                  <a:pt x="11869" y="7126"/>
                  <a:pt x="11869" y="7114"/>
                </a:cubicBezTo>
                <a:cubicBezTo>
                  <a:pt x="11869" y="7108"/>
                  <a:pt x="11869" y="7108"/>
                  <a:pt x="11869" y="7108"/>
                </a:cubicBezTo>
                <a:cubicBezTo>
                  <a:pt x="11869" y="7096"/>
                  <a:pt x="11887" y="7096"/>
                  <a:pt x="11893" y="7090"/>
                </a:cubicBezTo>
                <a:cubicBezTo>
                  <a:pt x="11893" y="7078"/>
                  <a:pt x="11899" y="7072"/>
                  <a:pt x="11899" y="7066"/>
                </a:cubicBezTo>
                <a:cubicBezTo>
                  <a:pt x="11899" y="7055"/>
                  <a:pt x="11899" y="7055"/>
                  <a:pt x="11899" y="7055"/>
                </a:cubicBezTo>
                <a:cubicBezTo>
                  <a:pt x="11899" y="7031"/>
                  <a:pt x="11887" y="7019"/>
                  <a:pt x="11887" y="6995"/>
                </a:cubicBezTo>
                <a:cubicBezTo>
                  <a:pt x="11887" y="6978"/>
                  <a:pt x="11887" y="6966"/>
                  <a:pt x="11887" y="6954"/>
                </a:cubicBezTo>
                <a:cubicBezTo>
                  <a:pt x="11887" y="6942"/>
                  <a:pt x="11887" y="6936"/>
                  <a:pt x="11887" y="6930"/>
                </a:cubicBezTo>
                <a:cubicBezTo>
                  <a:pt x="11887" y="6918"/>
                  <a:pt x="11875" y="6918"/>
                  <a:pt x="11863" y="6912"/>
                </a:cubicBezTo>
                <a:cubicBezTo>
                  <a:pt x="11857" y="6906"/>
                  <a:pt x="11851" y="6901"/>
                  <a:pt x="11839" y="6896"/>
                </a:cubicBezTo>
                <a:cubicBezTo>
                  <a:pt x="11834" y="6890"/>
                  <a:pt x="11827" y="6890"/>
                  <a:pt x="11816" y="6890"/>
                </a:cubicBezTo>
                <a:cubicBezTo>
                  <a:pt x="11816" y="6896"/>
                  <a:pt x="11822" y="6906"/>
                  <a:pt x="11816" y="6912"/>
                </a:cubicBezTo>
                <a:cubicBezTo>
                  <a:pt x="11816" y="6918"/>
                  <a:pt x="11822" y="6924"/>
                  <a:pt x="11816" y="6936"/>
                </a:cubicBezTo>
                <a:cubicBezTo>
                  <a:pt x="11816" y="6942"/>
                  <a:pt x="11804" y="6942"/>
                  <a:pt x="11798" y="6954"/>
                </a:cubicBezTo>
                <a:cubicBezTo>
                  <a:pt x="11786" y="6960"/>
                  <a:pt x="11786" y="6966"/>
                  <a:pt x="11780" y="6972"/>
                </a:cubicBezTo>
                <a:cubicBezTo>
                  <a:pt x="11774" y="6984"/>
                  <a:pt x="11762" y="6984"/>
                  <a:pt x="11756" y="6989"/>
                </a:cubicBezTo>
                <a:cubicBezTo>
                  <a:pt x="11750" y="7001"/>
                  <a:pt x="11750" y="7007"/>
                  <a:pt x="11750" y="7013"/>
                </a:cubicBezTo>
                <a:cubicBezTo>
                  <a:pt x="11745" y="7019"/>
                  <a:pt x="11750" y="7031"/>
                  <a:pt x="11750" y="7037"/>
                </a:cubicBezTo>
                <a:cubicBezTo>
                  <a:pt x="11745" y="7043"/>
                  <a:pt x="11733" y="7037"/>
                  <a:pt x="11727" y="7043"/>
                </a:cubicBezTo>
                <a:cubicBezTo>
                  <a:pt x="11721" y="7055"/>
                  <a:pt x="11727" y="7078"/>
                  <a:pt x="11709" y="7090"/>
                </a:cubicBezTo>
                <a:cubicBezTo>
                  <a:pt x="11703" y="7090"/>
                  <a:pt x="11697" y="7090"/>
                  <a:pt x="11685" y="7090"/>
                </a:cubicBezTo>
                <a:cubicBezTo>
                  <a:pt x="11673" y="7090"/>
                  <a:pt x="11656" y="7084"/>
                  <a:pt x="11644" y="7090"/>
                </a:cubicBezTo>
                <a:cubicBezTo>
                  <a:pt x="11626" y="7090"/>
                  <a:pt x="11608" y="7090"/>
                  <a:pt x="11596" y="7102"/>
                </a:cubicBezTo>
                <a:cubicBezTo>
                  <a:pt x="11584" y="7102"/>
                  <a:pt x="11579" y="7102"/>
                  <a:pt x="11573" y="7114"/>
                </a:cubicBezTo>
                <a:cubicBezTo>
                  <a:pt x="11567" y="7120"/>
                  <a:pt x="11573" y="7126"/>
                  <a:pt x="11573" y="7132"/>
                </a:cubicBezTo>
                <a:cubicBezTo>
                  <a:pt x="11573" y="7144"/>
                  <a:pt x="11573" y="7150"/>
                  <a:pt x="11573" y="7155"/>
                </a:cubicBezTo>
                <a:cubicBezTo>
                  <a:pt x="11567" y="7173"/>
                  <a:pt x="11549" y="7185"/>
                  <a:pt x="11549" y="7203"/>
                </a:cubicBezTo>
                <a:cubicBezTo>
                  <a:pt x="11549" y="7209"/>
                  <a:pt x="11555" y="7215"/>
                  <a:pt x="11555" y="7227"/>
                </a:cubicBezTo>
                <a:cubicBezTo>
                  <a:pt x="11555" y="7244"/>
                  <a:pt x="11555" y="7256"/>
                  <a:pt x="11555" y="7268"/>
                </a:cubicBezTo>
                <a:cubicBezTo>
                  <a:pt x="11555" y="7280"/>
                  <a:pt x="11573" y="7286"/>
                  <a:pt x="11573" y="7292"/>
                </a:cubicBezTo>
                <a:cubicBezTo>
                  <a:pt x="11573" y="7304"/>
                  <a:pt x="11573" y="7310"/>
                  <a:pt x="11573" y="7316"/>
                </a:cubicBezTo>
                <a:cubicBezTo>
                  <a:pt x="11573" y="7327"/>
                  <a:pt x="11579" y="7333"/>
                  <a:pt x="11573" y="7339"/>
                </a:cubicBezTo>
                <a:cubicBezTo>
                  <a:pt x="11567" y="7345"/>
                  <a:pt x="11555" y="7333"/>
                  <a:pt x="11549" y="7339"/>
                </a:cubicBezTo>
                <a:cubicBezTo>
                  <a:pt x="11543" y="7345"/>
                  <a:pt x="11543" y="7351"/>
                  <a:pt x="11537" y="7363"/>
                </a:cubicBezTo>
                <a:cubicBezTo>
                  <a:pt x="11537" y="7369"/>
                  <a:pt x="11531" y="7375"/>
                  <a:pt x="11525" y="7387"/>
                </a:cubicBezTo>
                <a:cubicBezTo>
                  <a:pt x="11525" y="7398"/>
                  <a:pt x="11531" y="7416"/>
                  <a:pt x="11525" y="7428"/>
                </a:cubicBezTo>
                <a:cubicBezTo>
                  <a:pt x="11525" y="7440"/>
                  <a:pt x="11513" y="7446"/>
                  <a:pt x="11507" y="7452"/>
                </a:cubicBezTo>
                <a:cubicBezTo>
                  <a:pt x="11507" y="7464"/>
                  <a:pt x="11507" y="7464"/>
                  <a:pt x="11507" y="7464"/>
                </a:cubicBezTo>
                <a:cubicBezTo>
                  <a:pt x="11507" y="7482"/>
                  <a:pt x="11519" y="7487"/>
                  <a:pt x="11519" y="7499"/>
                </a:cubicBezTo>
                <a:cubicBezTo>
                  <a:pt x="11525" y="7505"/>
                  <a:pt x="11525" y="7511"/>
                  <a:pt x="11525" y="7523"/>
                </a:cubicBezTo>
                <a:cubicBezTo>
                  <a:pt x="11525" y="7547"/>
                  <a:pt x="11525" y="7547"/>
                  <a:pt x="11525" y="7547"/>
                </a:cubicBezTo>
                <a:cubicBezTo>
                  <a:pt x="11525" y="7553"/>
                  <a:pt x="11531" y="7559"/>
                  <a:pt x="11531" y="7571"/>
                </a:cubicBezTo>
                <a:cubicBezTo>
                  <a:pt x="11537" y="7582"/>
                  <a:pt x="11531" y="7594"/>
                  <a:pt x="11531" y="7612"/>
                </a:cubicBezTo>
                <a:cubicBezTo>
                  <a:pt x="11543" y="7612"/>
                  <a:pt x="11549" y="7612"/>
                  <a:pt x="11555" y="7612"/>
                </a:cubicBezTo>
                <a:cubicBezTo>
                  <a:pt x="11573" y="7612"/>
                  <a:pt x="11584" y="7612"/>
                  <a:pt x="11602" y="7612"/>
                </a:cubicBezTo>
                <a:cubicBezTo>
                  <a:pt x="11608" y="7612"/>
                  <a:pt x="11608" y="7630"/>
                  <a:pt x="11614" y="7630"/>
                </a:cubicBezTo>
                <a:cubicBezTo>
                  <a:pt x="11620" y="7630"/>
                  <a:pt x="11626" y="7630"/>
                  <a:pt x="11638" y="7630"/>
                </a:cubicBezTo>
                <a:cubicBezTo>
                  <a:pt x="11644" y="7630"/>
                  <a:pt x="11650" y="7636"/>
                  <a:pt x="11656" y="7636"/>
                </a:cubicBezTo>
                <a:cubicBezTo>
                  <a:pt x="11668" y="7636"/>
                  <a:pt x="11673" y="7630"/>
                  <a:pt x="11679" y="7630"/>
                </a:cubicBezTo>
                <a:cubicBezTo>
                  <a:pt x="11697" y="7630"/>
                  <a:pt x="11715" y="7636"/>
                  <a:pt x="11727" y="7624"/>
                </a:cubicBezTo>
                <a:cubicBezTo>
                  <a:pt x="11733" y="7618"/>
                  <a:pt x="11739" y="7612"/>
                  <a:pt x="11745" y="7600"/>
                </a:cubicBezTo>
                <a:cubicBezTo>
                  <a:pt x="11750" y="7594"/>
                  <a:pt x="11756" y="7588"/>
                  <a:pt x="11756" y="7576"/>
                </a:cubicBezTo>
                <a:cubicBezTo>
                  <a:pt x="11756" y="7571"/>
                  <a:pt x="11756" y="7564"/>
                  <a:pt x="11756" y="7559"/>
                </a:cubicBezTo>
                <a:cubicBezTo>
                  <a:pt x="11756" y="7529"/>
                  <a:pt x="11750" y="7511"/>
                  <a:pt x="11756" y="7487"/>
                </a:cubicBezTo>
                <a:cubicBezTo>
                  <a:pt x="11756" y="7482"/>
                  <a:pt x="11762" y="7470"/>
                  <a:pt x="11762" y="7464"/>
                </a:cubicBezTo>
                <a:cubicBezTo>
                  <a:pt x="11762" y="7458"/>
                  <a:pt x="11774" y="7452"/>
                  <a:pt x="11780" y="7440"/>
                </a:cubicBezTo>
                <a:cubicBezTo>
                  <a:pt x="11780" y="7434"/>
                  <a:pt x="11792" y="7428"/>
                  <a:pt x="11798" y="7422"/>
                </a:cubicBezTo>
                <a:cubicBezTo>
                  <a:pt x="11798" y="7405"/>
                  <a:pt x="11798" y="7393"/>
                  <a:pt x="11798" y="7375"/>
                </a:cubicBezTo>
                <a:cubicBezTo>
                  <a:pt x="11798" y="7357"/>
                  <a:pt x="11792" y="7345"/>
                  <a:pt x="11798" y="7327"/>
                </a:cubicBezTo>
                <a:cubicBezTo>
                  <a:pt x="11798" y="7316"/>
                  <a:pt x="11810" y="7316"/>
                  <a:pt x="11816" y="7310"/>
                </a:cubicBezTo>
                <a:cubicBezTo>
                  <a:pt x="11827" y="7304"/>
                  <a:pt x="11839" y="7304"/>
                  <a:pt x="11845" y="7292"/>
                </a:cubicBezTo>
                <a:cubicBezTo>
                  <a:pt x="11851" y="7286"/>
                  <a:pt x="11869" y="7286"/>
                  <a:pt x="11869" y="7274"/>
                </a:cubicBezTo>
                <a:close/>
                <a:moveTo>
                  <a:pt x="10920" y="4554"/>
                </a:moveTo>
                <a:lnTo>
                  <a:pt x="10920" y="4554"/>
                </a:lnTo>
                <a:cubicBezTo>
                  <a:pt x="10920" y="4542"/>
                  <a:pt x="10909" y="4542"/>
                  <a:pt x="10903" y="4530"/>
                </a:cubicBezTo>
                <a:cubicBezTo>
                  <a:pt x="10903" y="4524"/>
                  <a:pt x="10909" y="4518"/>
                  <a:pt x="10903" y="4506"/>
                </a:cubicBezTo>
                <a:cubicBezTo>
                  <a:pt x="10903" y="4500"/>
                  <a:pt x="10909" y="4494"/>
                  <a:pt x="10903" y="4488"/>
                </a:cubicBezTo>
                <a:cubicBezTo>
                  <a:pt x="10903" y="4476"/>
                  <a:pt x="10891" y="4476"/>
                  <a:pt x="10885" y="4471"/>
                </a:cubicBezTo>
                <a:cubicBezTo>
                  <a:pt x="10873" y="4465"/>
                  <a:pt x="10867" y="4459"/>
                  <a:pt x="10861" y="4459"/>
                </a:cubicBezTo>
                <a:cubicBezTo>
                  <a:pt x="10849" y="4453"/>
                  <a:pt x="10843" y="4459"/>
                  <a:pt x="10837" y="4459"/>
                </a:cubicBezTo>
                <a:cubicBezTo>
                  <a:pt x="10825" y="4453"/>
                  <a:pt x="10825" y="4441"/>
                  <a:pt x="10814" y="4441"/>
                </a:cubicBezTo>
                <a:cubicBezTo>
                  <a:pt x="10802" y="4441"/>
                  <a:pt x="10802" y="4441"/>
                  <a:pt x="10802" y="4441"/>
                </a:cubicBezTo>
                <a:cubicBezTo>
                  <a:pt x="10778" y="4441"/>
                  <a:pt x="10766" y="4459"/>
                  <a:pt x="10743" y="4465"/>
                </a:cubicBezTo>
                <a:cubicBezTo>
                  <a:pt x="10731" y="4465"/>
                  <a:pt x="10731" y="4465"/>
                  <a:pt x="10731" y="4465"/>
                </a:cubicBezTo>
                <a:cubicBezTo>
                  <a:pt x="10570" y="4423"/>
                  <a:pt x="10570" y="4423"/>
                  <a:pt x="10570" y="4423"/>
                </a:cubicBezTo>
                <a:cubicBezTo>
                  <a:pt x="10553" y="4429"/>
                  <a:pt x="10541" y="4435"/>
                  <a:pt x="10523" y="4435"/>
                </a:cubicBezTo>
                <a:cubicBezTo>
                  <a:pt x="10511" y="4435"/>
                  <a:pt x="10499" y="4435"/>
                  <a:pt x="10488" y="4429"/>
                </a:cubicBezTo>
                <a:cubicBezTo>
                  <a:pt x="10476" y="4423"/>
                  <a:pt x="10476" y="4411"/>
                  <a:pt x="10464" y="4405"/>
                </a:cubicBezTo>
                <a:cubicBezTo>
                  <a:pt x="10446" y="4394"/>
                  <a:pt x="10440" y="4382"/>
                  <a:pt x="10422" y="4370"/>
                </a:cubicBezTo>
                <a:cubicBezTo>
                  <a:pt x="10393" y="4358"/>
                  <a:pt x="10375" y="4340"/>
                  <a:pt x="10339" y="4340"/>
                </a:cubicBezTo>
                <a:cubicBezTo>
                  <a:pt x="10316" y="4340"/>
                  <a:pt x="10304" y="4352"/>
                  <a:pt x="10280" y="4352"/>
                </a:cubicBezTo>
                <a:cubicBezTo>
                  <a:pt x="10268" y="4352"/>
                  <a:pt x="10262" y="4346"/>
                  <a:pt x="10250" y="4346"/>
                </a:cubicBezTo>
                <a:cubicBezTo>
                  <a:pt x="10250" y="4370"/>
                  <a:pt x="10245" y="4382"/>
                  <a:pt x="10250" y="4399"/>
                </a:cubicBezTo>
                <a:cubicBezTo>
                  <a:pt x="10250" y="4411"/>
                  <a:pt x="10256" y="4417"/>
                  <a:pt x="10256" y="4423"/>
                </a:cubicBezTo>
                <a:cubicBezTo>
                  <a:pt x="10256" y="4453"/>
                  <a:pt x="10250" y="4465"/>
                  <a:pt x="10250" y="4494"/>
                </a:cubicBezTo>
                <a:cubicBezTo>
                  <a:pt x="10233" y="4494"/>
                  <a:pt x="10227" y="4494"/>
                  <a:pt x="10215" y="4494"/>
                </a:cubicBezTo>
                <a:cubicBezTo>
                  <a:pt x="10191" y="4494"/>
                  <a:pt x="10191" y="4494"/>
                  <a:pt x="10191" y="4494"/>
                </a:cubicBezTo>
                <a:cubicBezTo>
                  <a:pt x="10185" y="4494"/>
                  <a:pt x="10179" y="4500"/>
                  <a:pt x="10167" y="4494"/>
                </a:cubicBezTo>
                <a:cubicBezTo>
                  <a:pt x="10156" y="4494"/>
                  <a:pt x="10156" y="4482"/>
                  <a:pt x="10144" y="4476"/>
                </a:cubicBezTo>
                <a:cubicBezTo>
                  <a:pt x="10138" y="4465"/>
                  <a:pt x="10132" y="4459"/>
                  <a:pt x="10120" y="4453"/>
                </a:cubicBezTo>
                <a:cubicBezTo>
                  <a:pt x="10114" y="4447"/>
                  <a:pt x="10102" y="4447"/>
                  <a:pt x="10090" y="4447"/>
                </a:cubicBezTo>
                <a:cubicBezTo>
                  <a:pt x="9978" y="4447"/>
                  <a:pt x="9978" y="4447"/>
                  <a:pt x="9978" y="4447"/>
                </a:cubicBezTo>
                <a:cubicBezTo>
                  <a:pt x="9978" y="4435"/>
                  <a:pt x="9972" y="4429"/>
                  <a:pt x="9966" y="4423"/>
                </a:cubicBezTo>
                <a:cubicBezTo>
                  <a:pt x="9966" y="4417"/>
                  <a:pt x="9966" y="4405"/>
                  <a:pt x="9966" y="4399"/>
                </a:cubicBezTo>
                <a:cubicBezTo>
                  <a:pt x="9960" y="4394"/>
                  <a:pt x="9948" y="4394"/>
                  <a:pt x="9942" y="4387"/>
                </a:cubicBezTo>
                <a:cubicBezTo>
                  <a:pt x="9930" y="4382"/>
                  <a:pt x="9924" y="4376"/>
                  <a:pt x="9918" y="4370"/>
                </a:cubicBezTo>
                <a:cubicBezTo>
                  <a:pt x="9912" y="4370"/>
                  <a:pt x="9901" y="4370"/>
                  <a:pt x="9895" y="4364"/>
                </a:cubicBezTo>
                <a:cubicBezTo>
                  <a:pt x="9877" y="4364"/>
                  <a:pt x="9865" y="4358"/>
                  <a:pt x="9847" y="4352"/>
                </a:cubicBezTo>
                <a:cubicBezTo>
                  <a:pt x="9829" y="4352"/>
                  <a:pt x="9818" y="4358"/>
                  <a:pt x="9806" y="4352"/>
                </a:cubicBezTo>
                <a:cubicBezTo>
                  <a:pt x="9783" y="4352"/>
                  <a:pt x="9777" y="4340"/>
                  <a:pt x="9759" y="4334"/>
                </a:cubicBezTo>
                <a:cubicBezTo>
                  <a:pt x="9736" y="4322"/>
                  <a:pt x="9718" y="4310"/>
                  <a:pt x="9712" y="4293"/>
                </a:cubicBezTo>
                <a:cubicBezTo>
                  <a:pt x="9712" y="4287"/>
                  <a:pt x="9706" y="4275"/>
                  <a:pt x="9706" y="4269"/>
                </a:cubicBezTo>
                <a:cubicBezTo>
                  <a:pt x="9706" y="4257"/>
                  <a:pt x="9712" y="4257"/>
                  <a:pt x="9718" y="4245"/>
                </a:cubicBezTo>
                <a:cubicBezTo>
                  <a:pt x="9724" y="4233"/>
                  <a:pt x="9736" y="4239"/>
                  <a:pt x="9741" y="4228"/>
                </a:cubicBezTo>
                <a:cubicBezTo>
                  <a:pt x="9741" y="4221"/>
                  <a:pt x="9747" y="4216"/>
                  <a:pt x="9747" y="4204"/>
                </a:cubicBezTo>
                <a:cubicBezTo>
                  <a:pt x="9747" y="4198"/>
                  <a:pt x="9741" y="4192"/>
                  <a:pt x="9736" y="4186"/>
                </a:cubicBezTo>
                <a:cubicBezTo>
                  <a:pt x="9730" y="4174"/>
                  <a:pt x="9718" y="4174"/>
                  <a:pt x="9712" y="4174"/>
                </a:cubicBezTo>
                <a:cubicBezTo>
                  <a:pt x="9706" y="4168"/>
                  <a:pt x="9700" y="4162"/>
                  <a:pt x="9688" y="4156"/>
                </a:cubicBezTo>
                <a:cubicBezTo>
                  <a:pt x="9700" y="4150"/>
                  <a:pt x="9694" y="4139"/>
                  <a:pt x="9706" y="4133"/>
                </a:cubicBezTo>
                <a:cubicBezTo>
                  <a:pt x="9712" y="4127"/>
                  <a:pt x="9724" y="4127"/>
                  <a:pt x="9730" y="4127"/>
                </a:cubicBezTo>
                <a:cubicBezTo>
                  <a:pt x="9736" y="4121"/>
                  <a:pt x="9747" y="4121"/>
                  <a:pt x="9753" y="4121"/>
                </a:cubicBezTo>
                <a:cubicBezTo>
                  <a:pt x="9747" y="4115"/>
                  <a:pt x="9753" y="4103"/>
                  <a:pt x="9747" y="4097"/>
                </a:cubicBezTo>
                <a:cubicBezTo>
                  <a:pt x="9741" y="4091"/>
                  <a:pt x="9730" y="4097"/>
                  <a:pt x="9724" y="4091"/>
                </a:cubicBezTo>
                <a:cubicBezTo>
                  <a:pt x="9706" y="4085"/>
                  <a:pt x="9694" y="4073"/>
                  <a:pt x="9676" y="4073"/>
                </a:cubicBezTo>
                <a:cubicBezTo>
                  <a:pt x="9670" y="4073"/>
                  <a:pt x="9664" y="4079"/>
                  <a:pt x="9653" y="4079"/>
                </a:cubicBezTo>
                <a:cubicBezTo>
                  <a:pt x="9647" y="4079"/>
                  <a:pt x="9641" y="4079"/>
                  <a:pt x="9635" y="4079"/>
                </a:cubicBezTo>
                <a:cubicBezTo>
                  <a:pt x="9617" y="4085"/>
                  <a:pt x="9605" y="4097"/>
                  <a:pt x="9587" y="4097"/>
                </a:cubicBezTo>
                <a:cubicBezTo>
                  <a:pt x="9581" y="4097"/>
                  <a:pt x="9575" y="4097"/>
                  <a:pt x="9564" y="4097"/>
                </a:cubicBezTo>
                <a:cubicBezTo>
                  <a:pt x="9540" y="4097"/>
                  <a:pt x="9522" y="4091"/>
                  <a:pt x="9498" y="4097"/>
                </a:cubicBezTo>
                <a:cubicBezTo>
                  <a:pt x="9487" y="4097"/>
                  <a:pt x="9481" y="4109"/>
                  <a:pt x="9475" y="4115"/>
                </a:cubicBezTo>
                <a:cubicBezTo>
                  <a:pt x="9463" y="4121"/>
                  <a:pt x="9457" y="4127"/>
                  <a:pt x="9451" y="4133"/>
                </a:cubicBezTo>
                <a:cubicBezTo>
                  <a:pt x="9445" y="4127"/>
                  <a:pt x="9433" y="4121"/>
                  <a:pt x="9427" y="4115"/>
                </a:cubicBezTo>
                <a:cubicBezTo>
                  <a:pt x="9421" y="4109"/>
                  <a:pt x="9421" y="4097"/>
                  <a:pt x="9409" y="4091"/>
                </a:cubicBezTo>
                <a:cubicBezTo>
                  <a:pt x="9398" y="4079"/>
                  <a:pt x="9380" y="4073"/>
                  <a:pt x="9362" y="4073"/>
                </a:cubicBezTo>
                <a:cubicBezTo>
                  <a:pt x="9338" y="4073"/>
                  <a:pt x="9321" y="4091"/>
                  <a:pt x="9297" y="4103"/>
                </a:cubicBezTo>
                <a:cubicBezTo>
                  <a:pt x="9291" y="4109"/>
                  <a:pt x="9279" y="4103"/>
                  <a:pt x="9273" y="4103"/>
                </a:cubicBezTo>
                <a:cubicBezTo>
                  <a:pt x="9261" y="4109"/>
                  <a:pt x="9261" y="4115"/>
                  <a:pt x="9249" y="4127"/>
                </a:cubicBezTo>
                <a:cubicBezTo>
                  <a:pt x="9137" y="4127"/>
                  <a:pt x="9137" y="4127"/>
                  <a:pt x="9137" y="4127"/>
                </a:cubicBezTo>
                <a:cubicBezTo>
                  <a:pt x="9131" y="4133"/>
                  <a:pt x="9131" y="4139"/>
                  <a:pt x="9125" y="4150"/>
                </a:cubicBezTo>
                <a:cubicBezTo>
                  <a:pt x="9119" y="4156"/>
                  <a:pt x="9125" y="4168"/>
                  <a:pt x="9119" y="4174"/>
                </a:cubicBezTo>
                <a:cubicBezTo>
                  <a:pt x="9113" y="4180"/>
                  <a:pt x="9107" y="4186"/>
                  <a:pt x="9095" y="4192"/>
                </a:cubicBezTo>
                <a:cubicBezTo>
                  <a:pt x="9089" y="4192"/>
                  <a:pt x="9083" y="4192"/>
                  <a:pt x="9071" y="4192"/>
                </a:cubicBezTo>
                <a:cubicBezTo>
                  <a:pt x="9054" y="4192"/>
                  <a:pt x="9042" y="4186"/>
                  <a:pt x="9030" y="4192"/>
                </a:cubicBezTo>
                <a:cubicBezTo>
                  <a:pt x="9018" y="4192"/>
                  <a:pt x="9012" y="4198"/>
                  <a:pt x="9006" y="4198"/>
                </a:cubicBezTo>
                <a:cubicBezTo>
                  <a:pt x="8994" y="4198"/>
                  <a:pt x="8994" y="4198"/>
                  <a:pt x="8994" y="4198"/>
                </a:cubicBezTo>
                <a:cubicBezTo>
                  <a:pt x="8982" y="4198"/>
                  <a:pt x="8971" y="4192"/>
                  <a:pt x="8959" y="4192"/>
                </a:cubicBezTo>
                <a:cubicBezTo>
                  <a:pt x="8929" y="4192"/>
                  <a:pt x="8917" y="4198"/>
                  <a:pt x="8888" y="4192"/>
                </a:cubicBezTo>
                <a:cubicBezTo>
                  <a:pt x="8882" y="4192"/>
                  <a:pt x="8876" y="4192"/>
                  <a:pt x="8870" y="4192"/>
                </a:cubicBezTo>
                <a:cubicBezTo>
                  <a:pt x="8858" y="4186"/>
                  <a:pt x="8852" y="4174"/>
                  <a:pt x="8846" y="4174"/>
                </a:cubicBezTo>
                <a:cubicBezTo>
                  <a:pt x="8823" y="4162"/>
                  <a:pt x="8823" y="4162"/>
                  <a:pt x="8823" y="4162"/>
                </a:cubicBezTo>
                <a:cubicBezTo>
                  <a:pt x="8816" y="4168"/>
                  <a:pt x="8805" y="4174"/>
                  <a:pt x="8805" y="4186"/>
                </a:cubicBezTo>
                <a:cubicBezTo>
                  <a:pt x="8805" y="4192"/>
                  <a:pt x="8805" y="4198"/>
                  <a:pt x="8805" y="4204"/>
                </a:cubicBezTo>
                <a:cubicBezTo>
                  <a:pt x="8805" y="4216"/>
                  <a:pt x="8799" y="4221"/>
                  <a:pt x="8799" y="4228"/>
                </a:cubicBezTo>
                <a:cubicBezTo>
                  <a:pt x="8799" y="4245"/>
                  <a:pt x="8799" y="4251"/>
                  <a:pt x="8799" y="4263"/>
                </a:cubicBezTo>
                <a:cubicBezTo>
                  <a:pt x="8793" y="4263"/>
                  <a:pt x="8787" y="4263"/>
                  <a:pt x="8775" y="4263"/>
                </a:cubicBezTo>
                <a:cubicBezTo>
                  <a:pt x="8769" y="4263"/>
                  <a:pt x="8763" y="4269"/>
                  <a:pt x="8751" y="4269"/>
                </a:cubicBezTo>
                <a:cubicBezTo>
                  <a:pt x="8739" y="4269"/>
                  <a:pt x="8727" y="4263"/>
                  <a:pt x="8716" y="4263"/>
                </a:cubicBezTo>
                <a:cubicBezTo>
                  <a:pt x="8716" y="4358"/>
                  <a:pt x="8716" y="4358"/>
                  <a:pt x="8716" y="4358"/>
                </a:cubicBezTo>
                <a:cubicBezTo>
                  <a:pt x="8627" y="4358"/>
                  <a:pt x="8627" y="4358"/>
                  <a:pt x="8627" y="4358"/>
                </a:cubicBezTo>
                <a:cubicBezTo>
                  <a:pt x="8627" y="4376"/>
                  <a:pt x="8621" y="4387"/>
                  <a:pt x="8621" y="4405"/>
                </a:cubicBezTo>
                <a:cubicBezTo>
                  <a:pt x="8621" y="4423"/>
                  <a:pt x="8621" y="4435"/>
                  <a:pt x="8621" y="4453"/>
                </a:cubicBezTo>
                <a:cubicBezTo>
                  <a:pt x="8621" y="4459"/>
                  <a:pt x="8615" y="4465"/>
                  <a:pt x="8609" y="4476"/>
                </a:cubicBezTo>
                <a:cubicBezTo>
                  <a:pt x="8609" y="4488"/>
                  <a:pt x="8603" y="4506"/>
                  <a:pt x="8603" y="4524"/>
                </a:cubicBezTo>
                <a:cubicBezTo>
                  <a:pt x="8603" y="4565"/>
                  <a:pt x="8603" y="4565"/>
                  <a:pt x="8603" y="4565"/>
                </a:cubicBezTo>
                <a:cubicBezTo>
                  <a:pt x="8538" y="4565"/>
                  <a:pt x="8538" y="4565"/>
                  <a:pt x="8538" y="4565"/>
                </a:cubicBezTo>
                <a:cubicBezTo>
                  <a:pt x="8538" y="4595"/>
                  <a:pt x="8532" y="4619"/>
                  <a:pt x="8508" y="4637"/>
                </a:cubicBezTo>
                <a:cubicBezTo>
                  <a:pt x="8502" y="4637"/>
                  <a:pt x="8490" y="4637"/>
                  <a:pt x="8484" y="4642"/>
                </a:cubicBezTo>
                <a:cubicBezTo>
                  <a:pt x="8479" y="4648"/>
                  <a:pt x="8479" y="4660"/>
                  <a:pt x="8467" y="4660"/>
                </a:cubicBezTo>
                <a:cubicBezTo>
                  <a:pt x="8461" y="4666"/>
                  <a:pt x="8455" y="4666"/>
                  <a:pt x="8443" y="4666"/>
                </a:cubicBezTo>
                <a:cubicBezTo>
                  <a:pt x="8437" y="4672"/>
                  <a:pt x="8425" y="4666"/>
                  <a:pt x="8425" y="4666"/>
                </a:cubicBezTo>
                <a:cubicBezTo>
                  <a:pt x="8413" y="4672"/>
                  <a:pt x="8419" y="4684"/>
                  <a:pt x="8413" y="4690"/>
                </a:cubicBezTo>
                <a:cubicBezTo>
                  <a:pt x="8407" y="4696"/>
                  <a:pt x="8396" y="4708"/>
                  <a:pt x="8396" y="4714"/>
                </a:cubicBezTo>
                <a:cubicBezTo>
                  <a:pt x="8384" y="4731"/>
                  <a:pt x="8384" y="4749"/>
                  <a:pt x="8372" y="4767"/>
                </a:cubicBezTo>
                <a:cubicBezTo>
                  <a:pt x="8366" y="4773"/>
                  <a:pt x="8360" y="4785"/>
                  <a:pt x="8354" y="4797"/>
                </a:cubicBezTo>
                <a:cubicBezTo>
                  <a:pt x="8348" y="4803"/>
                  <a:pt x="8354" y="4809"/>
                  <a:pt x="8348" y="4814"/>
                </a:cubicBezTo>
                <a:cubicBezTo>
                  <a:pt x="8342" y="4826"/>
                  <a:pt x="8330" y="4832"/>
                  <a:pt x="8324" y="4838"/>
                </a:cubicBezTo>
                <a:cubicBezTo>
                  <a:pt x="8318" y="4850"/>
                  <a:pt x="8318" y="4856"/>
                  <a:pt x="8313" y="4862"/>
                </a:cubicBezTo>
                <a:cubicBezTo>
                  <a:pt x="8307" y="4868"/>
                  <a:pt x="8313" y="4880"/>
                  <a:pt x="8307" y="4886"/>
                </a:cubicBezTo>
                <a:cubicBezTo>
                  <a:pt x="8301" y="4892"/>
                  <a:pt x="8295" y="4886"/>
                  <a:pt x="8283" y="4886"/>
                </a:cubicBezTo>
                <a:cubicBezTo>
                  <a:pt x="8271" y="4892"/>
                  <a:pt x="8259" y="4892"/>
                  <a:pt x="8247" y="4892"/>
                </a:cubicBezTo>
                <a:cubicBezTo>
                  <a:pt x="8247" y="4921"/>
                  <a:pt x="8247" y="4939"/>
                  <a:pt x="8247" y="4963"/>
                </a:cubicBezTo>
                <a:cubicBezTo>
                  <a:pt x="8247" y="4975"/>
                  <a:pt x="8241" y="4980"/>
                  <a:pt x="8241" y="4986"/>
                </a:cubicBezTo>
                <a:cubicBezTo>
                  <a:pt x="8235" y="4998"/>
                  <a:pt x="8235" y="5004"/>
                  <a:pt x="8235" y="5010"/>
                </a:cubicBezTo>
                <a:cubicBezTo>
                  <a:pt x="8230" y="5022"/>
                  <a:pt x="8218" y="5022"/>
                  <a:pt x="8212" y="5028"/>
                </a:cubicBezTo>
                <a:cubicBezTo>
                  <a:pt x="8206" y="5034"/>
                  <a:pt x="8194" y="5028"/>
                  <a:pt x="8188" y="5034"/>
                </a:cubicBezTo>
                <a:cubicBezTo>
                  <a:pt x="8182" y="5040"/>
                  <a:pt x="8182" y="5052"/>
                  <a:pt x="8176" y="5058"/>
                </a:cubicBezTo>
                <a:cubicBezTo>
                  <a:pt x="8176" y="5099"/>
                  <a:pt x="8176" y="5099"/>
                  <a:pt x="8176" y="5099"/>
                </a:cubicBezTo>
                <a:cubicBezTo>
                  <a:pt x="8194" y="5099"/>
                  <a:pt x="8206" y="5099"/>
                  <a:pt x="8224" y="5105"/>
                </a:cubicBezTo>
                <a:cubicBezTo>
                  <a:pt x="8230" y="5105"/>
                  <a:pt x="8235" y="5099"/>
                  <a:pt x="8247" y="5105"/>
                </a:cubicBezTo>
                <a:cubicBezTo>
                  <a:pt x="8253" y="5105"/>
                  <a:pt x="8259" y="5099"/>
                  <a:pt x="8265" y="5105"/>
                </a:cubicBezTo>
                <a:cubicBezTo>
                  <a:pt x="8277" y="5105"/>
                  <a:pt x="8277" y="5117"/>
                  <a:pt x="8283" y="5123"/>
                </a:cubicBezTo>
                <a:cubicBezTo>
                  <a:pt x="8271" y="5146"/>
                  <a:pt x="8271" y="5146"/>
                  <a:pt x="8271" y="5146"/>
                </a:cubicBezTo>
                <a:cubicBezTo>
                  <a:pt x="8271" y="5158"/>
                  <a:pt x="8259" y="5158"/>
                  <a:pt x="8259" y="5170"/>
                </a:cubicBezTo>
                <a:cubicBezTo>
                  <a:pt x="8259" y="5224"/>
                  <a:pt x="8265" y="5253"/>
                  <a:pt x="8265" y="5307"/>
                </a:cubicBezTo>
                <a:cubicBezTo>
                  <a:pt x="8265" y="5330"/>
                  <a:pt x="8265" y="5330"/>
                  <a:pt x="8265" y="5330"/>
                </a:cubicBezTo>
                <a:cubicBezTo>
                  <a:pt x="8265" y="5336"/>
                  <a:pt x="8265" y="5348"/>
                  <a:pt x="8265" y="5354"/>
                </a:cubicBezTo>
                <a:cubicBezTo>
                  <a:pt x="8259" y="5366"/>
                  <a:pt x="8253" y="5372"/>
                  <a:pt x="8247" y="5378"/>
                </a:cubicBezTo>
                <a:cubicBezTo>
                  <a:pt x="8241" y="5384"/>
                  <a:pt x="8224" y="5372"/>
                  <a:pt x="8224" y="5378"/>
                </a:cubicBezTo>
                <a:cubicBezTo>
                  <a:pt x="8218" y="5384"/>
                  <a:pt x="8218" y="5390"/>
                  <a:pt x="8218" y="5401"/>
                </a:cubicBezTo>
                <a:cubicBezTo>
                  <a:pt x="8218" y="5407"/>
                  <a:pt x="8230" y="5413"/>
                  <a:pt x="8230" y="5419"/>
                </a:cubicBezTo>
                <a:cubicBezTo>
                  <a:pt x="8230" y="5431"/>
                  <a:pt x="8230" y="5437"/>
                  <a:pt x="8235" y="5443"/>
                </a:cubicBezTo>
                <a:cubicBezTo>
                  <a:pt x="8235" y="5455"/>
                  <a:pt x="8241" y="5461"/>
                  <a:pt x="8241" y="5467"/>
                </a:cubicBezTo>
                <a:cubicBezTo>
                  <a:pt x="8241" y="5490"/>
                  <a:pt x="8241" y="5490"/>
                  <a:pt x="8241" y="5490"/>
                </a:cubicBezTo>
                <a:cubicBezTo>
                  <a:pt x="8241" y="5508"/>
                  <a:pt x="8235" y="5520"/>
                  <a:pt x="8247" y="5538"/>
                </a:cubicBezTo>
                <a:cubicBezTo>
                  <a:pt x="8247" y="5544"/>
                  <a:pt x="8259" y="5544"/>
                  <a:pt x="8265" y="5556"/>
                </a:cubicBezTo>
                <a:cubicBezTo>
                  <a:pt x="8271" y="5562"/>
                  <a:pt x="8271" y="5573"/>
                  <a:pt x="8277" y="5573"/>
                </a:cubicBezTo>
                <a:cubicBezTo>
                  <a:pt x="8289" y="5579"/>
                  <a:pt x="8295" y="5585"/>
                  <a:pt x="8301" y="5585"/>
                </a:cubicBezTo>
                <a:cubicBezTo>
                  <a:pt x="8313" y="5591"/>
                  <a:pt x="8313" y="5603"/>
                  <a:pt x="8324" y="5603"/>
                </a:cubicBezTo>
                <a:cubicBezTo>
                  <a:pt x="8330" y="5609"/>
                  <a:pt x="8342" y="5603"/>
                  <a:pt x="8348" y="5603"/>
                </a:cubicBezTo>
                <a:cubicBezTo>
                  <a:pt x="8354" y="5609"/>
                  <a:pt x="8366" y="5609"/>
                  <a:pt x="8372" y="5615"/>
                </a:cubicBezTo>
                <a:cubicBezTo>
                  <a:pt x="8384" y="5627"/>
                  <a:pt x="8372" y="5651"/>
                  <a:pt x="8384" y="5662"/>
                </a:cubicBezTo>
                <a:cubicBezTo>
                  <a:pt x="8390" y="5668"/>
                  <a:pt x="8396" y="5668"/>
                  <a:pt x="8407" y="5674"/>
                </a:cubicBezTo>
                <a:cubicBezTo>
                  <a:pt x="8413" y="5680"/>
                  <a:pt x="8419" y="5674"/>
                  <a:pt x="8425" y="5674"/>
                </a:cubicBezTo>
                <a:cubicBezTo>
                  <a:pt x="8425" y="5698"/>
                  <a:pt x="8425" y="5716"/>
                  <a:pt x="8425" y="5739"/>
                </a:cubicBezTo>
                <a:cubicBezTo>
                  <a:pt x="8431" y="5751"/>
                  <a:pt x="8437" y="5757"/>
                  <a:pt x="8443" y="5763"/>
                </a:cubicBezTo>
                <a:cubicBezTo>
                  <a:pt x="8449" y="5775"/>
                  <a:pt x="8461" y="5769"/>
                  <a:pt x="8473" y="5775"/>
                </a:cubicBezTo>
                <a:cubicBezTo>
                  <a:pt x="8490" y="5787"/>
                  <a:pt x="8502" y="5799"/>
                  <a:pt x="8520" y="5805"/>
                </a:cubicBezTo>
                <a:cubicBezTo>
                  <a:pt x="8538" y="5810"/>
                  <a:pt x="8550" y="5810"/>
                  <a:pt x="8573" y="5810"/>
                </a:cubicBezTo>
                <a:cubicBezTo>
                  <a:pt x="8573" y="5817"/>
                  <a:pt x="8573" y="5822"/>
                  <a:pt x="8573" y="5834"/>
                </a:cubicBezTo>
                <a:cubicBezTo>
                  <a:pt x="8573" y="5840"/>
                  <a:pt x="8573" y="5846"/>
                  <a:pt x="8573" y="5858"/>
                </a:cubicBezTo>
                <a:cubicBezTo>
                  <a:pt x="8579" y="5864"/>
                  <a:pt x="8573" y="5870"/>
                  <a:pt x="8573" y="5882"/>
                </a:cubicBezTo>
                <a:cubicBezTo>
                  <a:pt x="8579" y="5888"/>
                  <a:pt x="8591" y="5888"/>
                  <a:pt x="8597" y="5888"/>
                </a:cubicBezTo>
                <a:cubicBezTo>
                  <a:pt x="8609" y="5894"/>
                  <a:pt x="8615" y="5899"/>
                  <a:pt x="8621" y="5899"/>
                </a:cubicBezTo>
                <a:cubicBezTo>
                  <a:pt x="8633" y="5905"/>
                  <a:pt x="8633" y="5917"/>
                  <a:pt x="8639" y="5923"/>
                </a:cubicBezTo>
                <a:cubicBezTo>
                  <a:pt x="8650" y="5935"/>
                  <a:pt x="8668" y="5947"/>
                  <a:pt x="8686" y="5953"/>
                </a:cubicBezTo>
                <a:cubicBezTo>
                  <a:pt x="8692" y="5953"/>
                  <a:pt x="8698" y="5953"/>
                  <a:pt x="8710" y="5953"/>
                </a:cubicBezTo>
                <a:cubicBezTo>
                  <a:pt x="8716" y="5953"/>
                  <a:pt x="8722" y="5965"/>
                  <a:pt x="8734" y="5965"/>
                </a:cubicBezTo>
                <a:cubicBezTo>
                  <a:pt x="8739" y="5965"/>
                  <a:pt x="8751" y="5971"/>
                  <a:pt x="8763" y="5971"/>
                </a:cubicBezTo>
                <a:cubicBezTo>
                  <a:pt x="8775" y="5971"/>
                  <a:pt x="8781" y="5959"/>
                  <a:pt x="8787" y="5947"/>
                </a:cubicBezTo>
                <a:cubicBezTo>
                  <a:pt x="8793" y="5941"/>
                  <a:pt x="8787" y="5929"/>
                  <a:pt x="8793" y="5923"/>
                </a:cubicBezTo>
                <a:cubicBezTo>
                  <a:pt x="8805" y="5917"/>
                  <a:pt x="8823" y="5917"/>
                  <a:pt x="8840" y="5917"/>
                </a:cubicBezTo>
                <a:cubicBezTo>
                  <a:pt x="8846" y="5917"/>
                  <a:pt x="8852" y="5923"/>
                  <a:pt x="8864" y="5923"/>
                </a:cubicBezTo>
                <a:cubicBezTo>
                  <a:pt x="8870" y="5923"/>
                  <a:pt x="8876" y="5917"/>
                  <a:pt x="8888" y="5917"/>
                </a:cubicBezTo>
                <a:cubicBezTo>
                  <a:pt x="8900" y="5917"/>
                  <a:pt x="8900" y="5917"/>
                  <a:pt x="8900" y="5917"/>
                </a:cubicBezTo>
                <a:cubicBezTo>
                  <a:pt x="8923" y="5917"/>
                  <a:pt x="8935" y="5917"/>
                  <a:pt x="8959" y="5917"/>
                </a:cubicBezTo>
                <a:cubicBezTo>
                  <a:pt x="8965" y="5917"/>
                  <a:pt x="8977" y="5917"/>
                  <a:pt x="8982" y="5917"/>
                </a:cubicBezTo>
                <a:cubicBezTo>
                  <a:pt x="8989" y="5923"/>
                  <a:pt x="8982" y="5935"/>
                  <a:pt x="8994" y="5941"/>
                </a:cubicBezTo>
                <a:cubicBezTo>
                  <a:pt x="9012" y="5953"/>
                  <a:pt x="9030" y="5947"/>
                  <a:pt x="9048" y="5947"/>
                </a:cubicBezTo>
                <a:cubicBezTo>
                  <a:pt x="9066" y="5947"/>
                  <a:pt x="9071" y="5947"/>
                  <a:pt x="9083" y="5947"/>
                </a:cubicBezTo>
                <a:cubicBezTo>
                  <a:pt x="9095" y="5947"/>
                  <a:pt x="9101" y="5941"/>
                  <a:pt x="9107" y="5935"/>
                </a:cubicBezTo>
                <a:cubicBezTo>
                  <a:pt x="9113" y="5935"/>
                  <a:pt x="9125" y="5941"/>
                  <a:pt x="9131" y="5935"/>
                </a:cubicBezTo>
                <a:cubicBezTo>
                  <a:pt x="9137" y="5929"/>
                  <a:pt x="9137" y="5917"/>
                  <a:pt x="9143" y="5911"/>
                </a:cubicBezTo>
                <a:cubicBezTo>
                  <a:pt x="9148" y="5905"/>
                  <a:pt x="9154" y="5899"/>
                  <a:pt x="9166" y="5894"/>
                </a:cubicBezTo>
                <a:cubicBezTo>
                  <a:pt x="9172" y="5888"/>
                  <a:pt x="9178" y="5882"/>
                  <a:pt x="9190" y="5882"/>
                </a:cubicBezTo>
                <a:cubicBezTo>
                  <a:pt x="9202" y="5876"/>
                  <a:pt x="9214" y="5882"/>
                  <a:pt x="9232" y="5882"/>
                </a:cubicBezTo>
                <a:cubicBezTo>
                  <a:pt x="9249" y="5882"/>
                  <a:pt x="9261" y="5888"/>
                  <a:pt x="9279" y="5888"/>
                </a:cubicBezTo>
                <a:cubicBezTo>
                  <a:pt x="9291" y="5888"/>
                  <a:pt x="9291" y="5888"/>
                  <a:pt x="9291" y="5888"/>
                </a:cubicBezTo>
                <a:cubicBezTo>
                  <a:pt x="9303" y="5882"/>
                  <a:pt x="9309" y="5864"/>
                  <a:pt x="9321" y="5864"/>
                </a:cubicBezTo>
                <a:cubicBezTo>
                  <a:pt x="9338" y="5852"/>
                  <a:pt x="9356" y="5852"/>
                  <a:pt x="9380" y="5852"/>
                </a:cubicBezTo>
                <a:cubicBezTo>
                  <a:pt x="9392" y="5852"/>
                  <a:pt x="9409" y="5846"/>
                  <a:pt x="9415" y="5858"/>
                </a:cubicBezTo>
                <a:cubicBezTo>
                  <a:pt x="9421" y="5864"/>
                  <a:pt x="9421" y="5876"/>
                  <a:pt x="9421" y="5882"/>
                </a:cubicBezTo>
                <a:cubicBezTo>
                  <a:pt x="9427" y="5888"/>
                  <a:pt x="9433" y="5894"/>
                  <a:pt x="9439" y="5899"/>
                </a:cubicBezTo>
                <a:cubicBezTo>
                  <a:pt x="9439" y="5911"/>
                  <a:pt x="9439" y="5917"/>
                  <a:pt x="9445" y="5923"/>
                </a:cubicBezTo>
                <a:cubicBezTo>
                  <a:pt x="9445" y="5929"/>
                  <a:pt x="9445" y="5941"/>
                  <a:pt x="9451" y="5947"/>
                </a:cubicBezTo>
                <a:cubicBezTo>
                  <a:pt x="9457" y="5953"/>
                  <a:pt x="9463" y="5953"/>
                  <a:pt x="9475" y="5959"/>
                </a:cubicBezTo>
                <a:cubicBezTo>
                  <a:pt x="9481" y="5965"/>
                  <a:pt x="9487" y="5965"/>
                  <a:pt x="9498" y="5965"/>
                </a:cubicBezTo>
                <a:cubicBezTo>
                  <a:pt x="9694" y="5965"/>
                  <a:pt x="9694" y="5965"/>
                  <a:pt x="9694" y="5965"/>
                </a:cubicBezTo>
                <a:cubicBezTo>
                  <a:pt x="9694" y="6036"/>
                  <a:pt x="9694" y="6036"/>
                  <a:pt x="9694" y="6036"/>
                </a:cubicBezTo>
                <a:cubicBezTo>
                  <a:pt x="9694" y="6042"/>
                  <a:pt x="9688" y="6048"/>
                  <a:pt x="9688" y="6054"/>
                </a:cubicBezTo>
                <a:cubicBezTo>
                  <a:pt x="9688" y="6071"/>
                  <a:pt x="9694" y="6083"/>
                  <a:pt x="9688" y="6101"/>
                </a:cubicBezTo>
                <a:cubicBezTo>
                  <a:pt x="9688" y="6113"/>
                  <a:pt x="9694" y="6119"/>
                  <a:pt x="9688" y="6125"/>
                </a:cubicBezTo>
                <a:cubicBezTo>
                  <a:pt x="9688" y="6137"/>
                  <a:pt x="9676" y="6137"/>
                  <a:pt x="9670" y="6149"/>
                </a:cubicBezTo>
                <a:cubicBezTo>
                  <a:pt x="9670" y="6154"/>
                  <a:pt x="9664" y="6160"/>
                  <a:pt x="9664" y="6166"/>
                </a:cubicBezTo>
                <a:cubicBezTo>
                  <a:pt x="9664" y="6196"/>
                  <a:pt x="9658" y="6214"/>
                  <a:pt x="9658" y="6237"/>
                </a:cubicBezTo>
                <a:cubicBezTo>
                  <a:pt x="9658" y="6243"/>
                  <a:pt x="9658" y="6261"/>
                  <a:pt x="9653" y="6261"/>
                </a:cubicBezTo>
                <a:cubicBezTo>
                  <a:pt x="9653" y="6267"/>
                  <a:pt x="9641" y="6261"/>
                  <a:pt x="9635" y="6261"/>
                </a:cubicBezTo>
                <a:cubicBezTo>
                  <a:pt x="9623" y="6267"/>
                  <a:pt x="9629" y="6279"/>
                  <a:pt x="9623" y="6285"/>
                </a:cubicBezTo>
                <a:cubicBezTo>
                  <a:pt x="9629" y="6285"/>
                  <a:pt x="9635" y="6291"/>
                  <a:pt x="9647" y="6297"/>
                </a:cubicBezTo>
                <a:cubicBezTo>
                  <a:pt x="9658" y="6303"/>
                  <a:pt x="9676" y="6297"/>
                  <a:pt x="9688" y="6315"/>
                </a:cubicBezTo>
                <a:cubicBezTo>
                  <a:pt x="9700" y="6326"/>
                  <a:pt x="9688" y="6344"/>
                  <a:pt x="9694" y="6356"/>
                </a:cubicBezTo>
                <a:cubicBezTo>
                  <a:pt x="9700" y="6368"/>
                  <a:pt x="9700" y="6374"/>
                  <a:pt x="9706" y="6380"/>
                </a:cubicBezTo>
                <a:cubicBezTo>
                  <a:pt x="9712" y="6386"/>
                  <a:pt x="9724" y="6386"/>
                  <a:pt x="9730" y="6386"/>
                </a:cubicBezTo>
                <a:cubicBezTo>
                  <a:pt x="9736" y="6392"/>
                  <a:pt x="9747" y="6392"/>
                  <a:pt x="9753" y="6397"/>
                </a:cubicBezTo>
                <a:cubicBezTo>
                  <a:pt x="9759" y="6403"/>
                  <a:pt x="9753" y="6415"/>
                  <a:pt x="9759" y="6421"/>
                </a:cubicBezTo>
                <a:cubicBezTo>
                  <a:pt x="9771" y="6439"/>
                  <a:pt x="9789" y="6451"/>
                  <a:pt x="9800" y="6469"/>
                </a:cubicBezTo>
                <a:cubicBezTo>
                  <a:pt x="9800" y="6475"/>
                  <a:pt x="9806" y="6480"/>
                  <a:pt x="9806" y="6492"/>
                </a:cubicBezTo>
                <a:cubicBezTo>
                  <a:pt x="9818" y="6504"/>
                  <a:pt x="9829" y="6516"/>
                  <a:pt x="9835" y="6534"/>
                </a:cubicBezTo>
                <a:cubicBezTo>
                  <a:pt x="9841" y="6546"/>
                  <a:pt x="9847" y="6552"/>
                  <a:pt x="9847" y="6558"/>
                </a:cubicBezTo>
                <a:cubicBezTo>
                  <a:pt x="9853" y="6575"/>
                  <a:pt x="9847" y="6587"/>
                  <a:pt x="9847" y="6611"/>
                </a:cubicBezTo>
                <a:cubicBezTo>
                  <a:pt x="9847" y="6629"/>
                  <a:pt x="9853" y="6641"/>
                  <a:pt x="9859" y="6652"/>
                </a:cubicBezTo>
                <a:cubicBezTo>
                  <a:pt x="9865" y="6664"/>
                  <a:pt x="9877" y="6670"/>
                  <a:pt x="9877" y="6676"/>
                </a:cubicBezTo>
                <a:cubicBezTo>
                  <a:pt x="9877" y="6688"/>
                  <a:pt x="9871" y="6694"/>
                  <a:pt x="9871" y="6700"/>
                </a:cubicBezTo>
                <a:cubicBezTo>
                  <a:pt x="9871" y="6724"/>
                  <a:pt x="9871" y="6724"/>
                  <a:pt x="9871" y="6724"/>
                </a:cubicBezTo>
                <a:cubicBezTo>
                  <a:pt x="9871" y="6741"/>
                  <a:pt x="9877" y="6753"/>
                  <a:pt x="9883" y="6771"/>
                </a:cubicBezTo>
                <a:cubicBezTo>
                  <a:pt x="9889" y="6777"/>
                  <a:pt x="9901" y="6771"/>
                  <a:pt x="9906" y="6783"/>
                </a:cubicBezTo>
                <a:cubicBezTo>
                  <a:pt x="9912" y="6789"/>
                  <a:pt x="9906" y="6801"/>
                  <a:pt x="9906" y="6813"/>
                </a:cubicBezTo>
                <a:cubicBezTo>
                  <a:pt x="9906" y="6830"/>
                  <a:pt x="9906" y="6836"/>
                  <a:pt x="9906" y="6848"/>
                </a:cubicBezTo>
                <a:cubicBezTo>
                  <a:pt x="9906" y="6860"/>
                  <a:pt x="9901" y="6866"/>
                  <a:pt x="9901" y="6872"/>
                </a:cubicBezTo>
                <a:cubicBezTo>
                  <a:pt x="9901" y="6878"/>
                  <a:pt x="9901" y="6890"/>
                  <a:pt x="9895" y="6896"/>
                </a:cubicBezTo>
                <a:cubicBezTo>
                  <a:pt x="9889" y="6901"/>
                  <a:pt x="9877" y="6901"/>
                  <a:pt x="9871" y="6912"/>
                </a:cubicBezTo>
                <a:cubicBezTo>
                  <a:pt x="9853" y="6936"/>
                  <a:pt x="9841" y="6954"/>
                  <a:pt x="9835" y="6978"/>
                </a:cubicBezTo>
                <a:cubicBezTo>
                  <a:pt x="9835" y="6995"/>
                  <a:pt x="9841" y="7007"/>
                  <a:pt x="9835" y="7025"/>
                </a:cubicBezTo>
                <a:cubicBezTo>
                  <a:pt x="9835" y="7031"/>
                  <a:pt x="9835" y="7043"/>
                  <a:pt x="9829" y="7049"/>
                </a:cubicBezTo>
                <a:cubicBezTo>
                  <a:pt x="9829" y="7061"/>
                  <a:pt x="9812" y="7061"/>
                  <a:pt x="9806" y="7072"/>
                </a:cubicBezTo>
                <a:cubicBezTo>
                  <a:pt x="9806" y="7078"/>
                  <a:pt x="9800" y="7084"/>
                  <a:pt x="9800" y="7096"/>
                </a:cubicBezTo>
                <a:cubicBezTo>
                  <a:pt x="9795" y="7114"/>
                  <a:pt x="9800" y="7120"/>
                  <a:pt x="9800" y="7138"/>
                </a:cubicBezTo>
                <a:cubicBezTo>
                  <a:pt x="9800" y="7167"/>
                  <a:pt x="9795" y="7185"/>
                  <a:pt x="9806" y="7209"/>
                </a:cubicBezTo>
                <a:cubicBezTo>
                  <a:pt x="9806" y="7221"/>
                  <a:pt x="9818" y="7221"/>
                  <a:pt x="9824" y="7232"/>
                </a:cubicBezTo>
                <a:cubicBezTo>
                  <a:pt x="9835" y="7239"/>
                  <a:pt x="9847" y="7239"/>
                  <a:pt x="9847" y="7250"/>
                </a:cubicBezTo>
                <a:cubicBezTo>
                  <a:pt x="9847" y="7256"/>
                  <a:pt x="9847" y="7262"/>
                  <a:pt x="9847" y="7268"/>
                </a:cubicBezTo>
                <a:cubicBezTo>
                  <a:pt x="9847" y="7280"/>
                  <a:pt x="9847" y="7286"/>
                  <a:pt x="9847" y="7292"/>
                </a:cubicBezTo>
                <a:cubicBezTo>
                  <a:pt x="9847" y="7304"/>
                  <a:pt x="9853" y="7310"/>
                  <a:pt x="9859" y="7316"/>
                </a:cubicBezTo>
                <a:cubicBezTo>
                  <a:pt x="9865" y="7327"/>
                  <a:pt x="9865" y="7333"/>
                  <a:pt x="9871" y="7339"/>
                </a:cubicBezTo>
                <a:cubicBezTo>
                  <a:pt x="9883" y="7351"/>
                  <a:pt x="9906" y="7363"/>
                  <a:pt x="9924" y="7375"/>
                </a:cubicBezTo>
                <a:cubicBezTo>
                  <a:pt x="9924" y="7381"/>
                  <a:pt x="9924" y="7387"/>
                  <a:pt x="9924" y="7398"/>
                </a:cubicBezTo>
                <a:cubicBezTo>
                  <a:pt x="9924" y="7410"/>
                  <a:pt x="9930" y="7416"/>
                  <a:pt x="9936" y="7422"/>
                </a:cubicBezTo>
                <a:cubicBezTo>
                  <a:pt x="9936" y="7434"/>
                  <a:pt x="9936" y="7440"/>
                  <a:pt x="9942" y="7446"/>
                </a:cubicBezTo>
                <a:cubicBezTo>
                  <a:pt x="9942" y="7458"/>
                  <a:pt x="9936" y="7464"/>
                  <a:pt x="9942" y="7470"/>
                </a:cubicBezTo>
                <a:cubicBezTo>
                  <a:pt x="9942" y="7482"/>
                  <a:pt x="9960" y="7482"/>
                  <a:pt x="9960" y="7493"/>
                </a:cubicBezTo>
                <a:cubicBezTo>
                  <a:pt x="9960" y="7612"/>
                  <a:pt x="9960" y="7612"/>
                  <a:pt x="9960" y="7612"/>
                </a:cubicBezTo>
                <a:cubicBezTo>
                  <a:pt x="9960" y="7624"/>
                  <a:pt x="9966" y="7636"/>
                  <a:pt x="9966" y="7653"/>
                </a:cubicBezTo>
                <a:cubicBezTo>
                  <a:pt x="9966" y="7659"/>
                  <a:pt x="9966" y="7671"/>
                  <a:pt x="9966" y="7677"/>
                </a:cubicBezTo>
                <a:cubicBezTo>
                  <a:pt x="9972" y="7695"/>
                  <a:pt x="9983" y="7707"/>
                  <a:pt x="9990" y="7725"/>
                </a:cubicBezTo>
                <a:cubicBezTo>
                  <a:pt x="10007" y="7748"/>
                  <a:pt x="10037" y="7754"/>
                  <a:pt x="10055" y="7784"/>
                </a:cubicBezTo>
                <a:cubicBezTo>
                  <a:pt x="10055" y="7790"/>
                  <a:pt x="10055" y="7802"/>
                  <a:pt x="10055" y="7808"/>
                </a:cubicBezTo>
                <a:cubicBezTo>
                  <a:pt x="10055" y="7814"/>
                  <a:pt x="10061" y="7825"/>
                  <a:pt x="10061" y="7831"/>
                </a:cubicBezTo>
                <a:cubicBezTo>
                  <a:pt x="10061" y="7837"/>
                  <a:pt x="10067" y="7843"/>
                  <a:pt x="10072" y="7855"/>
                </a:cubicBezTo>
                <a:cubicBezTo>
                  <a:pt x="10079" y="7873"/>
                  <a:pt x="10079" y="7885"/>
                  <a:pt x="10090" y="7896"/>
                </a:cubicBezTo>
                <a:cubicBezTo>
                  <a:pt x="10090" y="7908"/>
                  <a:pt x="10102" y="7914"/>
                  <a:pt x="10114" y="7920"/>
                </a:cubicBezTo>
                <a:cubicBezTo>
                  <a:pt x="10120" y="7932"/>
                  <a:pt x="10132" y="7926"/>
                  <a:pt x="10132" y="7938"/>
                </a:cubicBezTo>
                <a:cubicBezTo>
                  <a:pt x="10138" y="7956"/>
                  <a:pt x="10132" y="7968"/>
                  <a:pt x="10132" y="7985"/>
                </a:cubicBezTo>
                <a:cubicBezTo>
                  <a:pt x="10138" y="7991"/>
                  <a:pt x="10144" y="7997"/>
                  <a:pt x="10144" y="8009"/>
                </a:cubicBezTo>
                <a:cubicBezTo>
                  <a:pt x="10150" y="8015"/>
                  <a:pt x="10161" y="8021"/>
                  <a:pt x="10161" y="8033"/>
                </a:cubicBezTo>
                <a:cubicBezTo>
                  <a:pt x="10161" y="8039"/>
                  <a:pt x="10161" y="8039"/>
                  <a:pt x="10161" y="8039"/>
                </a:cubicBezTo>
                <a:cubicBezTo>
                  <a:pt x="10161" y="8051"/>
                  <a:pt x="10144" y="8051"/>
                  <a:pt x="10138" y="8057"/>
                </a:cubicBezTo>
                <a:cubicBezTo>
                  <a:pt x="10132" y="8069"/>
                  <a:pt x="10126" y="8074"/>
                  <a:pt x="10120" y="8080"/>
                </a:cubicBezTo>
                <a:cubicBezTo>
                  <a:pt x="10120" y="8086"/>
                  <a:pt x="10126" y="8098"/>
                  <a:pt x="10120" y="8104"/>
                </a:cubicBezTo>
                <a:cubicBezTo>
                  <a:pt x="10132" y="8104"/>
                  <a:pt x="10138" y="8110"/>
                  <a:pt x="10144" y="8110"/>
                </a:cubicBezTo>
                <a:cubicBezTo>
                  <a:pt x="10167" y="8110"/>
                  <a:pt x="10167" y="8110"/>
                  <a:pt x="10167" y="8110"/>
                </a:cubicBezTo>
                <a:cubicBezTo>
                  <a:pt x="10167" y="8116"/>
                  <a:pt x="10167" y="8128"/>
                  <a:pt x="10167" y="8134"/>
                </a:cubicBezTo>
                <a:cubicBezTo>
                  <a:pt x="10167" y="8140"/>
                  <a:pt x="10167" y="8151"/>
                  <a:pt x="10167" y="8157"/>
                </a:cubicBezTo>
                <a:cubicBezTo>
                  <a:pt x="10173" y="8163"/>
                  <a:pt x="10185" y="8163"/>
                  <a:pt x="10191" y="8169"/>
                </a:cubicBezTo>
                <a:cubicBezTo>
                  <a:pt x="10197" y="8175"/>
                  <a:pt x="10203" y="8181"/>
                  <a:pt x="10215" y="8181"/>
                </a:cubicBezTo>
                <a:cubicBezTo>
                  <a:pt x="10327" y="8181"/>
                  <a:pt x="10327" y="8181"/>
                  <a:pt x="10327" y="8181"/>
                </a:cubicBezTo>
                <a:cubicBezTo>
                  <a:pt x="10345" y="8181"/>
                  <a:pt x="10357" y="8169"/>
                  <a:pt x="10375" y="8163"/>
                </a:cubicBezTo>
                <a:cubicBezTo>
                  <a:pt x="10393" y="8157"/>
                  <a:pt x="10404" y="8151"/>
                  <a:pt x="10422" y="8151"/>
                </a:cubicBezTo>
                <a:cubicBezTo>
                  <a:pt x="10565" y="8151"/>
                  <a:pt x="10565" y="8151"/>
                  <a:pt x="10565" y="8151"/>
                </a:cubicBezTo>
                <a:cubicBezTo>
                  <a:pt x="10565" y="8140"/>
                  <a:pt x="10577" y="8140"/>
                  <a:pt x="10577" y="8128"/>
                </a:cubicBezTo>
                <a:cubicBezTo>
                  <a:pt x="10582" y="8122"/>
                  <a:pt x="10577" y="8110"/>
                  <a:pt x="10577" y="8104"/>
                </a:cubicBezTo>
                <a:cubicBezTo>
                  <a:pt x="10582" y="8098"/>
                  <a:pt x="10594" y="8098"/>
                  <a:pt x="10600" y="8098"/>
                </a:cubicBezTo>
                <a:cubicBezTo>
                  <a:pt x="10612" y="8098"/>
                  <a:pt x="10618" y="8098"/>
                  <a:pt x="10624" y="8098"/>
                </a:cubicBezTo>
                <a:cubicBezTo>
                  <a:pt x="10642" y="8098"/>
                  <a:pt x="10654" y="8098"/>
                  <a:pt x="10671" y="8092"/>
                </a:cubicBezTo>
                <a:cubicBezTo>
                  <a:pt x="10677" y="8092"/>
                  <a:pt x="10689" y="8092"/>
                  <a:pt x="10695" y="8086"/>
                </a:cubicBezTo>
                <a:cubicBezTo>
                  <a:pt x="10701" y="8080"/>
                  <a:pt x="10707" y="8074"/>
                  <a:pt x="10713" y="8062"/>
                </a:cubicBezTo>
                <a:cubicBezTo>
                  <a:pt x="10713" y="8057"/>
                  <a:pt x="10707" y="8045"/>
                  <a:pt x="10713" y="8039"/>
                </a:cubicBezTo>
                <a:cubicBezTo>
                  <a:pt x="10713" y="8033"/>
                  <a:pt x="10725" y="8039"/>
                  <a:pt x="10731" y="8033"/>
                </a:cubicBezTo>
                <a:cubicBezTo>
                  <a:pt x="10743" y="8027"/>
                  <a:pt x="10748" y="8021"/>
                  <a:pt x="10754" y="8015"/>
                </a:cubicBezTo>
                <a:cubicBezTo>
                  <a:pt x="10766" y="8003"/>
                  <a:pt x="10772" y="7997"/>
                  <a:pt x="10778" y="7991"/>
                </a:cubicBezTo>
                <a:cubicBezTo>
                  <a:pt x="10790" y="7980"/>
                  <a:pt x="10796" y="7980"/>
                  <a:pt x="10802" y="7968"/>
                </a:cubicBezTo>
                <a:cubicBezTo>
                  <a:pt x="10808" y="7950"/>
                  <a:pt x="10808" y="7938"/>
                  <a:pt x="10820" y="7920"/>
                </a:cubicBezTo>
                <a:cubicBezTo>
                  <a:pt x="10825" y="7914"/>
                  <a:pt x="10831" y="7908"/>
                  <a:pt x="10843" y="7896"/>
                </a:cubicBezTo>
                <a:cubicBezTo>
                  <a:pt x="10861" y="7885"/>
                  <a:pt x="10879" y="7879"/>
                  <a:pt x="10885" y="7861"/>
                </a:cubicBezTo>
                <a:cubicBezTo>
                  <a:pt x="10891" y="7849"/>
                  <a:pt x="10891" y="7843"/>
                  <a:pt x="10891" y="7837"/>
                </a:cubicBezTo>
                <a:cubicBezTo>
                  <a:pt x="10897" y="7825"/>
                  <a:pt x="10909" y="7819"/>
                  <a:pt x="10914" y="7814"/>
                </a:cubicBezTo>
                <a:cubicBezTo>
                  <a:pt x="10926" y="7802"/>
                  <a:pt x="10932" y="7802"/>
                  <a:pt x="10938" y="7790"/>
                </a:cubicBezTo>
                <a:cubicBezTo>
                  <a:pt x="10944" y="7766"/>
                  <a:pt x="10944" y="7754"/>
                  <a:pt x="10944" y="7730"/>
                </a:cubicBezTo>
                <a:cubicBezTo>
                  <a:pt x="10944" y="7719"/>
                  <a:pt x="10950" y="7713"/>
                  <a:pt x="10944" y="7701"/>
                </a:cubicBezTo>
                <a:cubicBezTo>
                  <a:pt x="10944" y="7689"/>
                  <a:pt x="10932" y="7689"/>
                  <a:pt x="10926" y="7677"/>
                </a:cubicBezTo>
                <a:cubicBezTo>
                  <a:pt x="10926" y="7671"/>
                  <a:pt x="10926" y="7659"/>
                  <a:pt x="10920" y="7653"/>
                </a:cubicBezTo>
                <a:cubicBezTo>
                  <a:pt x="10932" y="7648"/>
                  <a:pt x="10932" y="7636"/>
                  <a:pt x="10944" y="7636"/>
                </a:cubicBezTo>
                <a:cubicBezTo>
                  <a:pt x="10950" y="7636"/>
                  <a:pt x="10962" y="7636"/>
                  <a:pt x="10968" y="7636"/>
                </a:cubicBezTo>
                <a:cubicBezTo>
                  <a:pt x="10974" y="7636"/>
                  <a:pt x="10986" y="7636"/>
                  <a:pt x="10991" y="7636"/>
                </a:cubicBezTo>
                <a:cubicBezTo>
                  <a:pt x="11003" y="7636"/>
                  <a:pt x="11003" y="7618"/>
                  <a:pt x="11015" y="7612"/>
                </a:cubicBezTo>
                <a:cubicBezTo>
                  <a:pt x="11021" y="7606"/>
                  <a:pt x="11027" y="7606"/>
                  <a:pt x="11039" y="7594"/>
                </a:cubicBezTo>
                <a:cubicBezTo>
                  <a:pt x="11045" y="7588"/>
                  <a:pt x="11045" y="7576"/>
                  <a:pt x="11051" y="7576"/>
                </a:cubicBezTo>
                <a:cubicBezTo>
                  <a:pt x="11063" y="7571"/>
                  <a:pt x="11069" y="7564"/>
                  <a:pt x="11075" y="7559"/>
                </a:cubicBezTo>
                <a:cubicBezTo>
                  <a:pt x="11080" y="7553"/>
                  <a:pt x="11098" y="7559"/>
                  <a:pt x="11098" y="7553"/>
                </a:cubicBezTo>
                <a:cubicBezTo>
                  <a:pt x="11104" y="7547"/>
                  <a:pt x="11098" y="7535"/>
                  <a:pt x="11098" y="7529"/>
                </a:cubicBezTo>
                <a:cubicBezTo>
                  <a:pt x="11098" y="7499"/>
                  <a:pt x="11092" y="7487"/>
                  <a:pt x="11086" y="7458"/>
                </a:cubicBezTo>
                <a:cubicBezTo>
                  <a:pt x="11086" y="7446"/>
                  <a:pt x="11080" y="7428"/>
                  <a:pt x="11075" y="7416"/>
                </a:cubicBezTo>
                <a:cubicBezTo>
                  <a:pt x="11075" y="7398"/>
                  <a:pt x="11069" y="7381"/>
                  <a:pt x="11057" y="7369"/>
                </a:cubicBezTo>
                <a:cubicBezTo>
                  <a:pt x="11051" y="7351"/>
                  <a:pt x="11039" y="7345"/>
                  <a:pt x="11039" y="7321"/>
                </a:cubicBezTo>
                <a:cubicBezTo>
                  <a:pt x="11039" y="7310"/>
                  <a:pt x="11051" y="7310"/>
                  <a:pt x="11057" y="7298"/>
                </a:cubicBezTo>
                <a:cubicBezTo>
                  <a:pt x="11069" y="7292"/>
                  <a:pt x="11069" y="7286"/>
                  <a:pt x="11075" y="7274"/>
                </a:cubicBezTo>
                <a:cubicBezTo>
                  <a:pt x="11080" y="7268"/>
                  <a:pt x="11086" y="7262"/>
                  <a:pt x="11098" y="7256"/>
                </a:cubicBezTo>
                <a:cubicBezTo>
                  <a:pt x="11104" y="7250"/>
                  <a:pt x="11116" y="7250"/>
                  <a:pt x="11122" y="7250"/>
                </a:cubicBezTo>
                <a:cubicBezTo>
                  <a:pt x="11128" y="7244"/>
                  <a:pt x="11128" y="7232"/>
                  <a:pt x="11134" y="7227"/>
                </a:cubicBezTo>
                <a:cubicBezTo>
                  <a:pt x="11140" y="7215"/>
                  <a:pt x="11152" y="7215"/>
                  <a:pt x="11158" y="7203"/>
                </a:cubicBezTo>
                <a:cubicBezTo>
                  <a:pt x="11163" y="7197"/>
                  <a:pt x="11158" y="7185"/>
                  <a:pt x="11169" y="7179"/>
                </a:cubicBezTo>
                <a:cubicBezTo>
                  <a:pt x="11181" y="7167"/>
                  <a:pt x="11193" y="7161"/>
                  <a:pt x="11211" y="7155"/>
                </a:cubicBezTo>
                <a:cubicBezTo>
                  <a:pt x="11223" y="7155"/>
                  <a:pt x="11229" y="7155"/>
                  <a:pt x="11235" y="7150"/>
                </a:cubicBezTo>
                <a:cubicBezTo>
                  <a:pt x="11241" y="7150"/>
                  <a:pt x="11252" y="7155"/>
                  <a:pt x="11258" y="7150"/>
                </a:cubicBezTo>
                <a:cubicBezTo>
                  <a:pt x="11270" y="7150"/>
                  <a:pt x="11270" y="7138"/>
                  <a:pt x="11282" y="7132"/>
                </a:cubicBezTo>
                <a:cubicBezTo>
                  <a:pt x="11300" y="7126"/>
                  <a:pt x="11312" y="7120"/>
                  <a:pt x="11329" y="7108"/>
                </a:cubicBezTo>
                <a:cubicBezTo>
                  <a:pt x="11341" y="7090"/>
                  <a:pt x="11353" y="7078"/>
                  <a:pt x="11353" y="7061"/>
                </a:cubicBezTo>
                <a:cubicBezTo>
                  <a:pt x="11359" y="7043"/>
                  <a:pt x="11353" y="7031"/>
                  <a:pt x="11353" y="7013"/>
                </a:cubicBezTo>
                <a:cubicBezTo>
                  <a:pt x="11353" y="7007"/>
                  <a:pt x="11359" y="7001"/>
                  <a:pt x="11359" y="6989"/>
                </a:cubicBezTo>
                <a:cubicBezTo>
                  <a:pt x="11359" y="6960"/>
                  <a:pt x="11359" y="6960"/>
                  <a:pt x="11359" y="6960"/>
                </a:cubicBezTo>
                <a:cubicBezTo>
                  <a:pt x="11359" y="6942"/>
                  <a:pt x="11365" y="6936"/>
                  <a:pt x="11359" y="6924"/>
                </a:cubicBezTo>
                <a:cubicBezTo>
                  <a:pt x="11359" y="6912"/>
                  <a:pt x="11347" y="6906"/>
                  <a:pt x="11347" y="6901"/>
                </a:cubicBezTo>
                <a:cubicBezTo>
                  <a:pt x="11347" y="6765"/>
                  <a:pt x="11347" y="6765"/>
                  <a:pt x="11347" y="6765"/>
                </a:cubicBezTo>
                <a:cubicBezTo>
                  <a:pt x="11341" y="6759"/>
                  <a:pt x="11335" y="6753"/>
                  <a:pt x="11329" y="6747"/>
                </a:cubicBezTo>
                <a:cubicBezTo>
                  <a:pt x="11312" y="6724"/>
                  <a:pt x="11306" y="6700"/>
                  <a:pt x="11294" y="6670"/>
                </a:cubicBezTo>
                <a:cubicBezTo>
                  <a:pt x="11294" y="6658"/>
                  <a:pt x="11306" y="6647"/>
                  <a:pt x="11306" y="6629"/>
                </a:cubicBezTo>
                <a:cubicBezTo>
                  <a:pt x="11306" y="6617"/>
                  <a:pt x="11300" y="6611"/>
                  <a:pt x="11300" y="6605"/>
                </a:cubicBezTo>
                <a:cubicBezTo>
                  <a:pt x="11300" y="6593"/>
                  <a:pt x="11306" y="6587"/>
                  <a:pt x="11306" y="6581"/>
                </a:cubicBezTo>
                <a:cubicBezTo>
                  <a:pt x="11306" y="6575"/>
                  <a:pt x="11294" y="6569"/>
                  <a:pt x="11294" y="6558"/>
                </a:cubicBezTo>
                <a:cubicBezTo>
                  <a:pt x="11294" y="6552"/>
                  <a:pt x="11282" y="6546"/>
                  <a:pt x="11282" y="6534"/>
                </a:cubicBezTo>
                <a:cubicBezTo>
                  <a:pt x="11282" y="6522"/>
                  <a:pt x="11282" y="6522"/>
                  <a:pt x="11282" y="6522"/>
                </a:cubicBezTo>
                <a:cubicBezTo>
                  <a:pt x="11282" y="6510"/>
                  <a:pt x="11282" y="6498"/>
                  <a:pt x="11288" y="6492"/>
                </a:cubicBezTo>
                <a:cubicBezTo>
                  <a:pt x="11288" y="6480"/>
                  <a:pt x="11288" y="6475"/>
                  <a:pt x="11288" y="6469"/>
                </a:cubicBezTo>
                <a:cubicBezTo>
                  <a:pt x="11288" y="6457"/>
                  <a:pt x="11306" y="6457"/>
                  <a:pt x="11312" y="6451"/>
                </a:cubicBezTo>
                <a:cubicBezTo>
                  <a:pt x="11329" y="6421"/>
                  <a:pt x="11353" y="6409"/>
                  <a:pt x="11365" y="6380"/>
                </a:cubicBezTo>
                <a:cubicBezTo>
                  <a:pt x="11371" y="6374"/>
                  <a:pt x="11371" y="6368"/>
                  <a:pt x="11371" y="6356"/>
                </a:cubicBezTo>
                <a:cubicBezTo>
                  <a:pt x="11377" y="6350"/>
                  <a:pt x="11389" y="6344"/>
                  <a:pt x="11389" y="6338"/>
                </a:cubicBezTo>
                <a:cubicBezTo>
                  <a:pt x="11395" y="6326"/>
                  <a:pt x="11395" y="6320"/>
                  <a:pt x="11395" y="6315"/>
                </a:cubicBezTo>
                <a:cubicBezTo>
                  <a:pt x="11401" y="6297"/>
                  <a:pt x="11407" y="6285"/>
                  <a:pt x="11418" y="6267"/>
                </a:cubicBezTo>
                <a:cubicBezTo>
                  <a:pt x="11424" y="6261"/>
                  <a:pt x="11436" y="6255"/>
                  <a:pt x="11442" y="6249"/>
                </a:cubicBezTo>
                <a:cubicBezTo>
                  <a:pt x="11448" y="6243"/>
                  <a:pt x="11460" y="6237"/>
                  <a:pt x="11466" y="6231"/>
                </a:cubicBezTo>
                <a:cubicBezTo>
                  <a:pt x="11472" y="6226"/>
                  <a:pt x="11478" y="6220"/>
                  <a:pt x="11484" y="6208"/>
                </a:cubicBezTo>
                <a:cubicBezTo>
                  <a:pt x="11495" y="6196"/>
                  <a:pt x="11507" y="6184"/>
                  <a:pt x="11525" y="6172"/>
                </a:cubicBezTo>
                <a:cubicBezTo>
                  <a:pt x="11537" y="6160"/>
                  <a:pt x="11543" y="6154"/>
                  <a:pt x="11549" y="6149"/>
                </a:cubicBezTo>
                <a:cubicBezTo>
                  <a:pt x="11561" y="6137"/>
                  <a:pt x="11561" y="6131"/>
                  <a:pt x="11573" y="6125"/>
                </a:cubicBezTo>
                <a:cubicBezTo>
                  <a:pt x="11590" y="6113"/>
                  <a:pt x="11602" y="6107"/>
                  <a:pt x="11620" y="6095"/>
                </a:cubicBezTo>
                <a:cubicBezTo>
                  <a:pt x="11626" y="6089"/>
                  <a:pt x="11626" y="6077"/>
                  <a:pt x="11632" y="6071"/>
                </a:cubicBezTo>
                <a:cubicBezTo>
                  <a:pt x="11638" y="6065"/>
                  <a:pt x="11644" y="6065"/>
                  <a:pt x="11656" y="6054"/>
                </a:cubicBezTo>
                <a:cubicBezTo>
                  <a:pt x="11656" y="6048"/>
                  <a:pt x="11656" y="6036"/>
                  <a:pt x="11656" y="6036"/>
                </a:cubicBezTo>
                <a:cubicBezTo>
                  <a:pt x="11661" y="6030"/>
                  <a:pt x="11673" y="6030"/>
                  <a:pt x="11679" y="6030"/>
                </a:cubicBezTo>
                <a:cubicBezTo>
                  <a:pt x="11691" y="6024"/>
                  <a:pt x="11697" y="6012"/>
                  <a:pt x="11703" y="6012"/>
                </a:cubicBezTo>
                <a:cubicBezTo>
                  <a:pt x="11715" y="6006"/>
                  <a:pt x="11721" y="6000"/>
                  <a:pt x="11727" y="5994"/>
                </a:cubicBezTo>
                <a:cubicBezTo>
                  <a:pt x="11733" y="5988"/>
                  <a:pt x="11745" y="5988"/>
                  <a:pt x="11750" y="5983"/>
                </a:cubicBezTo>
                <a:cubicBezTo>
                  <a:pt x="11756" y="5976"/>
                  <a:pt x="11762" y="5965"/>
                  <a:pt x="11768" y="5959"/>
                </a:cubicBezTo>
                <a:cubicBezTo>
                  <a:pt x="11780" y="5935"/>
                  <a:pt x="11774" y="5917"/>
                  <a:pt x="11786" y="5888"/>
                </a:cubicBezTo>
                <a:cubicBezTo>
                  <a:pt x="11786" y="5882"/>
                  <a:pt x="11804" y="5882"/>
                  <a:pt x="11810" y="5876"/>
                </a:cubicBezTo>
                <a:cubicBezTo>
                  <a:pt x="11816" y="5864"/>
                  <a:pt x="11822" y="5858"/>
                  <a:pt x="11827" y="5852"/>
                </a:cubicBezTo>
                <a:cubicBezTo>
                  <a:pt x="11839" y="5846"/>
                  <a:pt x="11851" y="5840"/>
                  <a:pt x="11857" y="5834"/>
                </a:cubicBezTo>
                <a:cubicBezTo>
                  <a:pt x="11869" y="5828"/>
                  <a:pt x="11869" y="5817"/>
                  <a:pt x="11875" y="5810"/>
                </a:cubicBezTo>
                <a:cubicBezTo>
                  <a:pt x="11881" y="5805"/>
                  <a:pt x="11887" y="5799"/>
                  <a:pt x="11893" y="5787"/>
                </a:cubicBezTo>
                <a:cubicBezTo>
                  <a:pt x="11899" y="5769"/>
                  <a:pt x="11899" y="5757"/>
                  <a:pt x="11899" y="5739"/>
                </a:cubicBezTo>
                <a:cubicBezTo>
                  <a:pt x="11899" y="5728"/>
                  <a:pt x="11899" y="5716"/>
                  <a:pt x="11899" y="5698"/>
                </a:cubicBezTo>
                <a:cubicBezTo>
                  <a:pt x="11899" y="5668"/>
                  <a:pt x="11916" y="5651"/>
                  <a:pt x="11916" y="5621"/>
                </a:cubicBezTo>
                <a:cubicBezTo>
                  <a:pt x="11916" y="5573"/>
                  <a:pt x="11916" y="5573"/>
                  <a:pt x="11916" y="5573"/>
                </a:cubicBezTo>
                <a:cubicBezTo>
                  <a:pt x="11905" y="5573"/>
                  <a:pt x="11893" y="5573"/>
                  <a:pt x="11881" y="5573"/>
                </a:cubicBezTo>
                <a:cubicBezTo>
                  <a:pt x="11869" y="5573"/>
                  <a:pt x="11851" y="5573"/>
                  <a:pt x="11839" y="5573"/>
                </a:cubicBezTo>
                <a:cubicBezTo>
                  <a:pt x="11834" y="5579"/>
                  <a:pt x="11827" y="5591"/>
                  <a:pt x="11816" y="5591"/>
                </a:cubicBezTo>
                <a:cubicBezTo>
                  <a:pt x="11792" y="5609"/>
                  <a:pt x="11774" y="5627"/>
                  <a:pt x="11739" y="5627"/>
                </a:cubicBezTo>
                <a:cubicBezTo>
                  <a:pt x="11721" y="5627"/>
                  <a:pt x="11715" y="5615"/>
                  <a:pt x="11697" y="5615"/>
                </a:cubicBezTo>
                <a:cubicBezTo>
                  <a:pt x="11673" y="5615"/>
                  <a:pt x="11673" y="5615"/>
                  <a:pt x="11673" y="5615"/>
                </a:cubicBezTo>
                <a:cubicBezTo>
                  <a:pt x="11656" y="5615"/>
                  <a:pt x="11650" y="5621"/>
                  <a:pt x="11632" y="5621"/>
                </a:cubicBezTo>
                <a:cubicBezTo>
                  <a:pt x="11614" y="5621"/>
                  <a:pt x="11602" y="5621"/>
                  <a:pt x="11584" y="5621"/>
                </a:cubicBezTo>
                <a:cubicBezTo>
                  <a:pt x="11579" y="5621"/>
                  <a:pt x="11561" y="5615"/>
                  <a:pt x="11549" y="5609"/>
                </a:cubicBezTo>
                <a:cubicBezTo>
                  <a:pt x="11537" y="5585"/>
                  <a:pt x="11537" y="5585"/>
                  <a:pt x="11537" y="5585"/>
                </a:cubicBezTo>
                <a:cubicBezTo>
                  <a:pt x="11537" y="5579"/>
                  <a:pt x="11525" y="5573"/>
                  <a:pt x="11519" y="5567"/>
                </a:cubicBezTo>
                <a:cubicBezTo>
                  <a:pt x="11519" y="5556"/>
                  <a:pt x="11525" y="5550"/>
                  <a:pt x="11519" y="5544"/>
                </a:cubicBezTo>
                <a:cubicBezTo>
                  <a:pt x="11519" y="5532"/>
                  <a:pt x="11501" y="5538"/>
                  <a:pt x="11501" y="5532"/>
                </a:cubicBezTo>
                <a:cubicBezTo>
                  <a:pt x="11490" y="5508"/>
                  <a:pt x="11490" y="5508"/>
                  <a:pt x="11490" y="5508"/>
                </a:cubicBezTo>
                <a:cubicBezTo>
                  <a:pt x="11484" y="5502"/>
                  <a:pt x="11490" y="5490"/>
                  <a:pt x="11490" y="5485"/>
                </a:cubicBezTo>
                <a:cubicBezTo>
                  <a:pt x="11484" y="5478"/>
                  <a:pt x="11472" y="5473"/>
                  <a:pt x="11466" y="5467"/>
                </a:cubicBezTo>
                <a:cubicBezTo>
                  <a:pt x="11460" y="5467"/>
                  <a:pt x="11448" y="5473"/>
                  <a:pt x="11442" y="5467"/>
                </a:cubicBezTo>
                <a:cubicBezTo>
                  <a:pt x="11430" y="5461"/>
                  <a:pt x="11424" y="5455"/>
                  <a:pt x="11418" y="5443"/>
                </a:cubicBezTo>
                <a:cubicBezTo>
                  <a:pt x="11413" y="5437"/>
                  <a:pt x="11413" y="5431"/>
                  <a:pt x="11401" y="5419"/>
                </a:cubicBezTo>
                <a:cubicBezTo>
                  <a:pt x="11395" y="5419"/>
                  <a:pt x="11389" y="5419"/>
                  <a:pt x="11377" y="5413"/>
                </a:cubicBezTo>
                <a:cubicBezTo>
                  <a:pt x="11371" y="5401"/>
                  <a:pt x="11371" y="5390"/>
                  <a:pt x="11359" y="5390"/>
                </a:cubicBezTo>
                <a:cubicBezTo>
                  <a:pt x="11353" y="5384"/>
                  <a:pt x="11347" y="5378"/>
                  <a:pt x="11341" y="5378"/>
                </a:cubicBezTo>
                <a:cubicBezTo>
                  <a:pt x="11329" y="5372"/>
                  <a:pt x="11324" y="5378"/>
                  <a:pt x="11318" y="5378"/>
                </a:cubicBezTo>
                <a:cubicBezTo>
                  <a:pt x="11306" y="5372"/>
                  <a:pt x="11300" y="5366"/>
                  <a:pt x="11294" y="5360"/>
                </a:cubicBezTo>
                <a:cubicBezTo>
                  <a:pt x="11276" y="5348"/>
                  <a:pt x="11276" y="5330"/>
                  <a:pt x="11270" y="5312"/>
                </a:cubicBezTo>
                <a:cubicBezTo>
                  <a:pt x="11270" y="5307"/>
                  <a:pt x="11264" y="5301"/>
                  <a:pt x="11264" y="5289"/>
                </a:cubicBezTo>
                <a:cubicBezTo>
                  <a:pt x="11264" y="5277"/>
                  <a:pt x="11264" y="5259"/>
                  <a:pt x="11258" y="5247"/>
                </a:cubicBezTo>
                <a:cubicBezTo>
                  <a:pt x="11252" y="5235"/>
                  <a:pt x="11241" y="5235"/>
                  <a:pt x="11235" y="5230"/>
                </a:cubicBezTo>
                <a:cubicBezTo>
                  <a:pt x="11223" y="5212"/>
                  <a:pt x="11211" y="5200"/>
                  <a:pt x="11199" y="5182"/>
                </a:cubicBezTo>
                <a:cubicBezTo>
                  <a:pt x="11199" y="5170"/>
                  <a:pt x="11187" y="5170"/>
                  <a:pt x="11187" y="5158"/>
                </a:cubicBezTo>
                <a:cubicBezTo>
                  <a:pt x="11187" y="5152"/>
                  <a:pt x="11193" y="5146"/>
                  <a:pt x="11193" y="5135"/>
                </a:cubicBezTo>
                <a:cubicBezTo>
                  <a:pt x="11193" y="5111"/>
                  <a:pt x="11193" y="5111"/>
                  <a:pt x="11193" y="5111"/>
                </a:cubicBezTo>
                <a:cubicBezTo>
                  <a:pt x="11193" y="5099"/>
                  <a:pt x="11193" y="5081"/>
                  <a:pt x="11187" y="5069"/>
                </a:cubicBezTo>
                <a:cubicBezTo>
                  <a:pt x="11181" y="5058"/>
                  <a:pt x="11169" y="5058"/>
                  <a:pt x="11169" y="5046"/>
                </a:cubicBezTo>
                <a:cubicBezTo>
                  <a:pt x="11158" y="5028"/>
                  <a:pt x="11158" y="5016"/>
                  <a:pt x="11146" y="4998"/>
                </a:cubicBezTo>
                <a:cubicBezTo>
                  <a:pt x="11140" y="4992"/>
                  <a:pt x="11140" y="4986"/>
                  <a:pt x="11134" y="4975"/>
                </a:cubicBezTo>
                <a:cubicBezTo>
                  <a:pt x="11128" y="4969"/>
                  <a:pt x="11116" y="4975"/>
                  <a:pt x="11110" y="4963"/>
                </a:cubicBezTo>
                <a:cubicBezTo>
                  <a:pt x="11104" y="4957"/>
                  <a:pt x="11104" y="4951"/>
                  <a:pt x="11098" y="4945"/>
                </a:cubicBezTo>
                <a:cubicBezTo>
                  <a:pt x="11098" y="4933"/>
                  <a:pt x="11098" y="4927"/>
                  <a:pt x="11098" y="4921"/>
                </a:cubicBezTo>
                <a:cubicBezTo>
                  <a:pt x="11098" y="4903"/>
                  <a:pt x="11104" y="4892"/>
                  <a:pt x="11098" y="4874"/>
                </a:cubicBezTo>
                <a:cubicBezTo>
                  <a:pt x="11098" y="4868"/>
                  <a:pt x="11092" y="4856"/>
                  <a:pt x="11092" y="4850"/>
                </a:cubicBezTo>
                <a:cubicBezTo>
                  <a:pt x="11092" y="4844"/>
                  <a:pt x="11080" y="4838"/>
                  <a:pt x="11075" y="4826"/>
                </a:cubicBezTo>
                <a:cubicBezTo>
                  <a:pt x="11063" y="4809"/>
                  <a:pt x="11045" y="4803"/>
                  <a:pt x="11039" y="4785"/>
                </a:cubicBezTo>
                <a:cubicBezTo>
                  <a:pt x="11033" y="4773"/>
                  <a:pt x="11027" y="4767"/>
                  <a:pt x="11027" y="4761"/>
                </a:cubicBezTo>
                <a:cubicBezTo>
                  <a:pt x="11021" y="4743"/>
                  <a:pt x="11027" y="4731"/>
                  <a:pt x="11027" y="4714"/>
                </a:cubicBezTo>
                <a:cubicBezTo>
                  <a:pt x="11021" y="4696"/>
                  <a:pt x="11009" y="4684"/>
                  <a:pt x="11003" y="4666"/>
                </a:cubicBezTo>
                <a:cubicBezTo>
                  <a:pt x="10997" y="4660"/>
                  <a:pt x="10991" y="4654"/>
                  <a:pt x="10986" y="4648"/>
                </a:cubicBezTo>
                <a:cubicBezTo>
                  <a:pt x="10980" y="4637"/>
                  <a:pt x="10974" y="4631"/>
                  <a:pt x="10968" y="4625"/>
                </a:cubicBezTo>
                <a:cubicBezTo>
                  <a:pt x="10962" y="4613"/>
                  <a:pt x="10950" y="4613"/>
                  <a:pt x="10944" y="4607"/>
                </a:cubicBezTo>
                <a:cubicBezTo>
                  <a:pt x="10938" y="4601"/>
                  <a:pt x="10926" y="4560"/>
                  <a:pt x="10920" y="4554"/>
                </a:cubicBezTo>
                <a:close/>
                <a:moveTo>
                  <a:pt x="5117" y="8922"/>
                </a:moveTo>
                <a:lnTo>
                  <a:pt x="5117" y="8922"/>
                </a:lnTo>
                <a:cubicBezTo>
                  <a:pt x="5111" y="8922"/>
                  <a:pt x="5111" y="8922"/>
                  <a:pt x="5105" y="8922"/>
                </a:cubicBezTo>
                <a:cubicBezTo>
                  <a:pt x="5099" y="8916"/>
                  <a:pt x="5093" y="8916"/>
                  <a:pt x="5093" y="8916"/>
                </a:cubicBezTo>
                <a:cubicBezTo>
                  <a:pt x="5093" y="8910"/>
                  <a:pt x="5093" y="8905"/>
                  <a:pt x="5093" y="8905"/>
                </a:cubicBezTo>
                <a:cubicBezTo>
                  <a:pt x="5093" y="8899"/>
                  <a:pt x="5093" y="8893"/>
                  <a:pt x="5093" y="8893"/>
                </a:cubicBezTo>
                <a:cubicBezTo>
                  <a:pt x="5087" y="8887"/>
                  <a:pt x="5087" y="8887"/>
                  <a:pt x="5081" y="8887"/>
                </a:cubicBezTo>
                <a:cubicBezTo>
                  <a:pt x="5075" y="8887"/>
                  <a:pt x="5075" y="8887"/>
                  <a:pt x="5069" y="8887"/>
                </a:cubicBezTo>
                <a:cubicBezTo>
                  <a:pt x="5069" y="8922"/>
                  <a:pt x="5069" y="8922"/>
                  <a:pt x="5069" y="8922"/>
                </a:cubicBezTo>
                <a:cubicBezTo>
                  <a:pt x="5057" y="8922"/>
                  <a:pt x="5052" y="8922"/>
                  <a:pt x="5046" y="8928"/>
                </a:cubicBezTo>
                <a:cubicBezTo>
                  <a:pt x="5040" y="8934"/>
                  <a:pt x="5040" y="8940"/>
                  <a:pt x="5040" y="8940"/>
                </a:cubicBezTo>
                <a:cubicBezTo>
                  <a:pt x="5034" y="8946"/>
                  <a:pt x="5028" y="8946"/>
                  <a:pt x="5028" y="8952"/>
                </a:cubicBezTo>
                <a:cubicBezTo>
                  <a:pt x="5028" y="8964"/>
                  <a:pt x="5040" y="8976"/>
                  <a:pt x="5052" y="8976"/>
                </a:cubicBezTo>
                <a:cubicBezTo>
                  <a:pt x="5057" y="8976"/>
                  <a:pt x="5063" y="8970"/>
                  <a:pt x="5063" y="8970"/>
                </a:cubicBezTo>
                <a:cubicBezTo>
                  <a:pt x="5069" y="8970"/>
                  <a:pt x="5075" y="8976"/>
                  <a:pt x="5075" y="8976"/>
                </a:cubicBezTo>
                <a:cubicBezTo>
                  <a:pt x="5081" y="8976"/>
                  <a:pt x="5087" y="8976"/>
                  <a:pt x="5087" y="8976"/>
                </a:cubicBezTo>
                <a:cubicBezTo>
                  <a:pt x="5093" y="8976"/>
                  <a:pt x="5093" y="8982"/>
                  <a:pt x="5099" y="8987"/>
                </a:cubicBezTo>
                <a:cubicBezTo>
                  <a:pt x="5093" y="8987"/>
                  <a:pt x="5093" y="8993"/>
                  <a:pt x="5093" y="8999"/>
                </a:cubicBezTo>
                <a:cubicBezTo>
                  <a:pt x="5093" y="9005"/>
                  <a:pt x="5081" y="9005"/>
                  <a:pt x="5081" y="9011"/>
                </a:cubicBezTo>
                <a:cubicBezTo>
                  <a:pt x="5081" y="9017"/>
                  <a:pt x="5087" y="9017"/>
                  <a:pt x="5087" y="9023"/>
                </a:cubicBezTo>
                <a:cubicBezTo>
                  <a:pt x="5087" y="9023"/>
                  <a:pt x="5087" y="9029"/>
                  <a:pt x="5087" y="9035"/>
                </a:cubicBezTo>
                <a:cubicBezTo>
                  <a:pt x="5099" y="9035"/>
                  <a:pt x="5111" y="9029"/>
                  <a:pt x="5117" y="9035"/>
                </a:cubicBezTo>
                <a:cubicBezTo>
                  <a:pt x="5129" y="9041"/>
                  <a:pt x="5135" y="9041"/>
                  <a:pt x="5140" y="9047"/>
                </a:cubicBezTo>
                <a:cubicBezTo>
                  <a:pt x="5140" y="9053"/>
                  <a:pt x="5135" y="9053"/>
                  <a:pt x="5135" y="9059"/>
                </a:cubicBezTo>
                <a:cubicBezTo>
                  <a:pt x="5135" y="9065"/>
                  <a:pt x="5135" y="9065"/>
                  <a:pt x="5135" y="9071"/>
                </a:cubicBezTo>
                <a:cubicBezTo>
                  <a:pt x="5129" y="9071"/>
                  <a:pt x="5123" y="9071"/>
                  <a:pt x="5111" y="9071"/>
                </a:cubicBezTo>
                <a:lnTo>
                  <a:pt x="5105" y="9071"/>
                </a:lnTo>
                <a:cubicBezTo>
                  <a:pt x="5093" y="9071"/>
                  <a:pt x="5087" y="9076"/>
                  <a:pt x="5081" y="9076"/>
                </a:cubicBezTo>
                <a:cubicBezTo>
                  <a:pt x="5069" y="9076"/>
                  <a:pt x="5063" y="9076"/>
                  <a:pt x="5057" y="9076"/>
                </a:cubicBezTo>
                <a:cubicBezTo>
                  <a:pt x="5052" y="9076"/>
                  <a:pt x="5052" y="9082"/>
                  <a:pt x="5046" y="9088"/>
                </a:cubicBezTo>
                <a:cubicBezTo>
                  <a:pt x="5040" y="9088"/>
                  <a:pt x="5034" y="9094"/>
                  <a:pt x="5034" y="9100"/>
                </a:cubicBezTo>
                <a:cubicBezTo>
                  <a:pt x="5034" y="9106"/>
                  <a:pt x="5034" y="9106"/>
                  <a:pt x="5034" y="9106"/>
                </a:cubicBezTo>
                <a:cubicBezTo>
                  <a:pt x="5034" y="9106"/>
                  <a:pt x="5040" y="9112"/>
                  <a:pt x="5040" y="9118"/>
                </a:cubicBezTo>
                <a:lnTo>
                  <a:pt x="5040" y="9124"/>
                </a:lnTo>
                <a:cubicBezTo>
                  <a:pt x="5040" y="9130"/>
                  <a:pt x="5040" y="9136"/>
                  <a:pt x="5040" y="9136"/>
                </a:cubicBezTo>
                <a:cubicBezTo>
                  <a:pt x="5040" y="9142"/>
                  <a:pt x="5052" y="9142"/>
                  <a:pt x="5052" y="9142"/>
                </a:cubicBezTo>
                <a:cubicBezTo>
                  <a:pt x="5052" y="9148"/>
                  <a:pt x="5057" y="9153"/>
                  <a:pt x="5057" y="9160"/>
                </a:cubicBezTo>
                <a:cubicBezTo>
                  <a:pt x="5057" y="9165"/>
                  <a:pt x="5057" y="9165"/>
                  <a:pt x="5057" y="9165"/>
                </a:cubicBezTo>
                <a:cubicBezTo>
                  <a:pt x="5057" y="9171"/>
                  <a:pt x="5052" y="9171"/>
                  <a:pt x="5052" y="9177"/>
                </a:cubicBezTo>
                <a:cubicBezTo>
                  <a:pt x="5052" y="9183"/>
                  <a:pt x="5046" y="9183"/>
                  <a:pt x="5046" y="9189"/>
                </a:cubicBezTo>
                <a:cubicBezTo>
                  <a:pt x="5046" y="9201"/>
                  <a:pt x="5057" y="9201"/>
                  <a:pt x="5063" y="9207"/>
                </a:cubicBezTo>
                <a:cubicBezTo>
                  <a:pt x="5069" y="9219"/>
                  <a:pt x="5075" y="9225"/>
                  <a:pt x="5075" y="9231"/>
                </a:cubicBezTo>
                <a:cubicBezTo>
                  <a:pt x="5075" y="9237"/>
                  <a:pt x="5063" y="9231"/>
                  <a:pt x="5063" y="9237"/>
                </a:cubicBezTo>
                <a:cubicBezTo>
                  <a:pt x="5063" y="9242"/>
                  <a:pt x="5063" y="9248"/>
                  <a:pt x="5063" y="9248"/>
                </a:cubicBezTo>
                <a:cubicBezTo>
                  <a:pt x="5069" y="9254"/>
                  <a:pt x="5075" y="9254"/>
                  <a:pt x="5075" y="9254"/>
                </a:cubicBezTo>
                <a:cubicBezTo>
                  <a:pt x="5081" y="9260"/>
                  <a:pt x="5087" y="9260"/>
                  <a:pt x="5087" y="9260"/>
                </a:cubicBezTo>
                <a:cubicBezTo>
                  <a:pt x="5093" y="9260"/>
                  <a:pt x="5087" y="9266"/>
                  <a:pt x="5087" y="9272"/>
                </a:cubicBezTo>
                <a:cubicBezTo>
                  <a:pt x="5063" y="9284"/>
                  <a:pt x="5063" y="9284"/>
                  <a:pt x="5063" y="9284"/>
                </a:cubicBezTo>
                <a:cubicBezTo>
                  <a:pt x="5069" y="9296"/>
                  <a:pt x="5069" y="9296"/>
                  <a:pt x="5069" y="9296"/>
                </a:cubicBezTo>
                <a:cubicBezTo>
                  <a:pt x="5075" y="9296"/>
                  <a:pt x="5075" y="9296"/>
                  <a:pt x="5081" y="9296"/>
                </a:cubicBezTo>
                <a:cubicBezTo>
                  <a:pt x="5105" y="9296"/>
                  <a:pt x="5105" y="9296"/>
                  <a:pt x="5105" y="9296"/>
                </a:cubicBezTo>
                <a:cubicBezTo>
                  <a:pt x="5111" y="9296"/>
                  <a:pt x="5111" y="9296"/>
                  <a:pt x="5117" y="9296"/>
                </a:cubicBezTo>
                <a:cubicBezTo>
                  <a:pt x="5117" y="9302"/>
                  <a:pt x="5117" y="9308"/>
                  <a:pt x="5111" y="9314"/>
                </a:cubicBezTo>
                <a:cubicBezTo>
                  <a:pt x="5105" y="9319"/>
                  <a:pt x="5099" y="9319"/>
                  <a:pt x="5093" y="9326"/>
                </a:cubicBezTo>
                <a:cubicBezTo>
                  <a:pt x="5099" y="9331"/>
                  <a:pt x="5099" y="9337"/>
                  <a:pt x="5111" y="9343"/>
                </a:cubicBezTo>
                <a:cubicBezTo>
                  <a:pt x="5117" y="9343"/>
                  <a:pt x="5117" y="9343"/>
                  <a:pt x="5123" y="9343"/>
                </a:cubicBezTo>
                <a:cubicBezTo>
                  <a:pt x="5129" y="9343"/>
                  <a:pt x="5129" y="9343"/>
                  <a:pt x="5135" y="9343"/>
                </a:cubicBezTo>
                <a:cubicBezTo>
                  <a:pt x="5135" y="9343"/>
                  <a:pt x="5129" y="9349"/>
                  <a:pt x="5135" y="9349"/>
                </a:cubicBezTo>
                <a:cubicBezTo>
                  <a:pt x="5123" y="9361"/>
                  <a:pt x="5123" y="9361"/>
                  <a:pt x="5123" y="9361"/>
                </a:cubicBezTo>
                <a:cubicBezTo>
                  <a:pt x="5123" y="9367"/>
                  <a:pt x="5129" y="9367"/>
                  <a:pt x="5129" y="9373"/>
                </a:cubicBezTo>
                <a:cubicBezTo>
                  <a:pt x="5135" y="9379"/>
                  <a:pt x="5140" y="9373"/>
                  <a:pt x="5140" y="9379"/>
                </a:cubicBezTo>
                <a:cubicBezTo>
                  <a:pt x="5146" y="9385"/>
                  <a:pt x="5146" y="9391"/>
                  <a:pt x="5146" y="9397"/>
                </a:cubicBezTo>
                <a:cubicBezTo>
                  <a:pt x="5146" y="9397"/>
                  <a:pt x="5140" y="9403"/>
                  <a:pt x="5140" y="9408"/>
                </a:cubicBezTo>
                <a:cubicBezTo>
                  <a:pt x="5146" y="9408"/>
                  <a:pt x="5152" y="9414"/>
                  <a:pt x="5152" y="9414"/>
                </a:cubicBezTo>
                <a:cubicBezTo>
                  <a:pt x="5164" y="9420"/>
                  <a:pt x="5176" y="9420"/>
                  <a:pt x="5188" y="9426"/>
                </a:cubicBezTo>
                <a:cubicBezTo>
                  <a:pt x="5194" y="9432"/>
                  <a:pt x="5194" y="9432"/>
                  <a:pt x="5200" y="9438"/>
                </a:cubicBezTo>
                <a:cubicBezTo>
                  <a:pt x="5200" y="9438"/>
                  <a:pt x="5200" y="9444"/>
                  <a:pt x="5200" y="9450"/>
                </a:cubicBezTo>
                <a:cubicBezTo>
                  <a:pt x="5206" y="9450"/>
                  <a:pt x="5206" y="9456"/>
                  <a:pt x="5206" y="9462"/>
                </a:cubicBezTo>
                <a:cubicBezTo>
                  <a:pt x="5206" y="9462"/>
                  <a:pt x="5212" y="9462"/>
                  <a:pt x="5218" y="9468"/>
                </a:cubicBezTo>
                <a:cubicBezTo>
                  <a:pt x="5224" y="9468"/>
                  <a:pt x="5229" y="9468"/>
                  <a:pt x="5229" y="9474"/>
                </a:cubicBezTo>
                <a:cubicBezTo>
                  <a:pt x="5229" y="9480"/>
                  <a:pt x="5229" y="9480"/>
                  <a:pt x="5229" y="9485"/>
                </a:cubicBezTo>
                <a:cubicBezTo>
                  <a:pt x="5229" y="9492"/>
                  <a:pt x="5229" y="9497"/>
                  <a:pt x="5229" y="9503"/>
                </a:cubicBezTo>
                <a:cubicBezTo>
                  <a:pt x="5241" y="9503"/>
                  <a:pt x="5247" y="9503"/>
                  <a:pt x="5253" y="9503"/>
                </a:cubicBezTo>
                <a:cubicBezTo>
                  <a:pt x="5259" y="9503"/>
                  <a:pt x="5259" y="9503"/>
                  <a:pt x="5265" y="9503"/>
                </a:cubicBezTo>
                <a:cubicBezTo>
                  <a:pt x="5271" y="9509"/>
                  <a:pt x="5271" y="9509"/>
                  <a:pt x="5277" y="9509"/>
                </a:cubicBezTo>
                <a:cubicBezTo>
                  <a:pt x="5277" y="9509"/>
                  <a:pt x="5277" y="9515"/>
                  <a:pt x="5277" y="9521"/>
                </a:cubicBezTo>
                <a:cubicBezTo>
                  <a:pt x="5283" y="9527"/>
                  <a:pt x="5289" y="9539"/>
                  <a:pt x="5295" y="9539"/>
                </a:cubicBezTo>
                <a:cubicBezTo>
                  <a:pt x="5306" y="9545"/>
                  <a:pt x="5312" y="9539"/>
                  <a:pt x="5318" y="9539"/>
                </a:cubicBezTo>
                <a:cubicBezTo>
                  <a:pt x="5324" y="9539"/>
                  <a:pt x="5324" y="9545"/>
                  <a:pt x="5330" y="9545"/>
                </a:cubicBezTo>
                <a:cubicBezTo>
                  <a:pt x="5336" y="9545"/>
                  <a:pt x="5336" y="9551"/>
                  <a:pt x="5342" y="9551"/>
                </a:cubicBezTo>
                <a:cubicBezTo>
                  <a:pt x="5348" y="9551"/>
                  <a:pt x="5348" y="9551"/>
                  <a:pt x="5354" y="9551"/>
                </a:cubicBezTo>
                <a:cubicBezTo>
                  <a:pt x="5360" y="9551"/>
                  <a:pt x="5360" y="9557"/>
                  <a:pt x="5366" y="9563"/>
                </a:cubicBezTo>
                <a:cubicBezTo>
                  <a:pt x="5372" y="9563"/>
                  <a:pt x="5378" y="9557"/>
                  <a:pt x="5390" y="9563"/>
                </a:cubicBezTo>
                <a:cubicBezTo>
                  <a:pt x="5401" y="9563"/>
                  <a:pt x="5401" y="9563"/>
                  <a:pt x="5401" y="9563"/>
                </a:cubicBezTo>
                <a:cubicBezTo>
                  <a:pt x="5401" y="9563"/>
                  <a:pt x="5407" y="9569"/>
                  <a:pt x="5413" y="9569"/>
                </a:cubicBezTo>
                <a:cubicBezTo>
                  <a:pt x="5413" y="9569"/>
                  <a:pt x="5419" y="9574"/>
                  <a:pt x="5425" y="9574"/>
                </a:cubicBezTo>
                <a:cubicBezTo>
                  <a:pt x="5514" y="9574"/>
                  <a:pt x="5514" y="9574"/>
                  <a:pt x="5514" y="9574"/>
                </a:cubicBezTo>
                <a:cubicBezTo>
                  <a:pt x="5520" y="9574"/>
                  <a:pt x="5520" y="9574"/>
                  <a:pt x="5526" y="9574"/>
                </a:cubicBezTo>
                <a:cubicBezTo>
                  <a:pt x="5532" y="9574"/>
                  <a:pt x="5532" y="9574"/>
                  <a:pt x="5538" y="9569"/>
                </a:cubicBezTo>
                <a:cubicBezTo>
                  <a:pt x="5544" y="9569"/>
                  <a:pt x="5538" y="9563"/>
                  <a:pt x="5544" y="9557"/>
                </a:cubicBezTo>
                <a:cubicBezTo>
                  <a:pt x="5544" y="9551"/>
                  <a:pt x="5550" y="9551"/>
                  <a:pt x="5556" y="9545"/>
                </a:cubicBezTo>
                <a:cubicBezTo>
                  <a:pt x="5556" y="9545"/>
                  <a:pt x="5561" y="9551"/>
                  <a:pt x="5573" y="9551"/>
                </a:cubicBezTo>
                <a:cubicBezTo>
                  <a:pt x="5579" y="9551"/>
                  <a:pt x="5585" y="9551"/>
                  <a:pt x="5591" y="9545"/>
                </a:cubicBezTo>
                <a:cubicBezTo>
                  <a:pt x="5591" y="9539"/>
                  <a:pt x="5591" y="9533"/>
                  <a:pt x="5585" y="9527"/>
                </a:cubicBezTo>
                <a:cubicBezTo>
                  <a:pt x="5585" y="9521"/>
                  <a:pt x="5579" y="9527"/>
                  <a:pt x="5573" y="9527"/>
                </a:cubicBezTo>
                <a:cubicBezTo>
                  <a:pt x="5567" y="9521"/>
                  <a:pt x="5561" y="9515"/>
                  <a:pt x="5550" y="9515"/>
                </a:cubicBezTo>
                <a:cubicBezTo>
                  <a:pt x="5550" y="9515"/>
                  <a:pt x="5544" y="9515"/>
                  <a:pt x="5538" y="9515"/>
                </a:cubicBezTo>
                <a:cubicBezTo>
                  <a:pt x="5538" y="9515"/>
                  <a:pt x="5532" y="9509"/>
                  <a:pt x="5526" y="9509"/>
                </a:cubicBezTo>
                <a:cubicBezTo>
                  <a:pt x="5520" y="9509"/>
                  <a:pt x="5514" y="9509"/>
                  <a:pt x="5502" y="9509"/>
                </a:cubicBezTo>
                <a:cubicBezTo>
                  <a:pt x="5496" y="9509"/>
                  <a:pt x="5496" y="9509"/>
                  <a:pt x="5490" y="9509"/>
                </a:cubicBezTo>
                <a:cubicBezTo>
                  <a:pt x="5490" y="9485"/>
                  <a:pt x="5490" y="9485"/>
                  <a:pt x="5490" y="9485"/>
                </a:cubicBezTo>
                <a:cubicBezTo>
                  <a:pt x="5484" y="9485"/>
                  <a:pt x="5479" y="9485"/>
                  <a:pt x="5467" y="9485"/>
                </a:cubicBezTo>
                <a:cubicBezTo>
                  <a:pt x="5461" y="9485"/>
                  <a:pt x="5461" y="9485"/>
                  <a:pt x="5455" y="9485"/>
                </a:cubicBezTo>
                <a:cubicBezTo>
                  <a:pt x="5455" y="9480"/>
                  <a:pt x="5449" y="9480"/>
                  <a:pt x="5443" y="9474"/>
                </a:cubicBezTo>
                <a:cubicBezTo>
                  <a:pt x="5443" y="9468"/>
                  <a:pt x="5443" y="9468"/>
                  <a:pt x="5443" y="9462"/>
                </a:cubicBezTo>
                <a:cubicBezTo>
                  <a:pt x="5437" y="9450"/>
                  <a:pt x="5437" y="9444"/>
                  <a:pt x="5437" y="9438"/>
                </a:cubicBezTo>
                <a:cubicBezTo>
                  <a:pt x="5437" y="9432"/>
                  <a:pt x="5437" y="9432"/>
                  <a:pt x="5437" y="9426"/>
                </a:cubicBezTo>
                <a:cubicBezTo>
                  <a:pt x="5437" y="9420"/>
                  <a:pt x="5437" y="9420"/>
                  <a:pt x="5437" y="9414"/>
                </a:cubicBezTo>
                <a:cubicBezTo>
                  <a:pt x="5437" y="9408"/>
                  <a:pt x="5425" y="9408"/>
                  <a:pt x="5425" y="9408"/>
                </a:cubicBezTo>
                <a:cubicBezTo>
                  <a:pt x="5425" y="9403"/>
                  <a:pt x="5419" y="9397"/>
                  <a:pt x="5419" y="9397"/>
                </a:cubicBezTo>
                <a:cubicBezTo>
                  <a:pt x="5419" y="9391"/>
                  <a:pt x="5419" y="9385"/>
                  <a:pt x="5419" y="9385"/>
                </a:cubicBezTo>
                <a:cubicBezTo>
                  <a:pt x="5419" y="9373"/>
                  <a:pt x="5419" y="9373"/>
                  <a:pt x="5419" y="9373"/>
                </a:cubicBezTo>
                <a:cubicBezTo>
                  <a:pt x="5419" y="9367"/>
                  <a:pt x="5413" y="9367"/>
                  <a:pt x="5413" y="9361"/>
                </a:cubicBezTo>
                <a:cubicBezTo>
                  <a:pt x="5413" y="9355"/>
                  <a:pt x="5413" y="9343"/>
                  <a:pt x="5413" y="9337"/>
                </a:cubicBezTo>
                <a:cubicBezTo>
                  <a:pt x="5413" y="9331"/>
                  <a:pt x="5413" y="9331"/>
                  <a:pt x="5413" y="9326"/>
                </a:cubicBezTo>
                <a:cubicBezTo>
                  <a:pt x="5407" y="9319"/>
                  <a:pt x="5407" y="9319"/>
                  <a:pt x="5407" y="9314"/>
                </a:cubicBezTo>
                <a:cubicBezTo>
                  <a:pt x="5401" y="9308"/>
                  <a:pt x="5390" y="9308"/>
                  <a:pt x="5390" y="9302"/>
                </a:cubicBezTo>
                <a:cubicBezTo>
                  <a:pt x="5390" y="9296"/>
                  <a:pt x="5395" y="9290"/>
                  <a:pt x="5395" y="9284"/>
                </a:cubicBezTo>
                <a:cubicBezTo>
                  <a:pt x="5395" y="9272"/>
                  <a:pt x="5395" y="9272"/>
                  <a:pt x="5395" y="9272"/>
                </a:cubicBezTo>
                <a:cubicBezTo>
                  <a:pt x="5395" y="9266"/>
                  <a:pt x="5390" y="9266"/>
                  <a:pt x="5390" y="9260"/>
                </a:cubicBezTo>
                <a:cubicBezTo>
                  <a:pt x="5390" y="9225"/>
                  <a:pt x="5390" y="9225"/>
                  <a:pt x="5390" y="9225"/>
                </a:cubicBezTo>
                <a:cubicBezTo>
                  <a:pt x="5390" y="9213"/>
                  <a:pt x="5395" y="9207"/>
                  <a:pt x="5395" y="9195"/>
                </a:cubicBezTo>
                <a:cubicBezTo>
                  <a:pt x="5449" y="9195"/>
                  <a:pt x="5449" y="9195"/>
                  <a:pt x="5449" y="9195"/>
                </a:cubicBezTo>
                <a:cubicBezTo>
                  <a:pt x="5449" y="9189"/>
                  <a:pt x="5449" y="9183"/>
                  <a:pt x="5449" y="9177"/>
                </a:cubicBezTo>
                <a:cubicBezTo>
                  <a:pt x="5449" y="9171"/>
                  <a:pt x="5449" y="9171"/>
                  <a:pt x="5449" y="9165"/>
                </a:cubicBezTo>
                <a:cubicBezTo>
                  <a:pt x="5449" y="9160"/>
                  <a:pt x="5449" y="9153"/>
                  <a:pt x="5449" y="9142"/>
                </a:cubicBezTo>
                <a:cubicBezTo>
                  <a:pt x="5455" y="9136"/>
                  <a:pt x="5455" y="9136"/>
                  <a:pt x="5461" y="9130"/>
                </a:cubicBezTo>
                <a:cubicBezTo>
                  <a:pt x="5461" y="9130"/>
                  <a:pt x="5467" y="9130"/>
                  <a:pt x="5472" y="9130"/>
                </a:cubicBezTo>
                <a:cubicBezTo>
                  <a:pt x="5479" y="9130"/>
                  <a:pt x="5484" y="9130"/>
                  <a:pt x="5496" y="9124"/>
                </a:cubicBezTo>
                <a:lnTo>
                  <a:pt x="5502" y="9118"/>
                </a:lnTo>
                <a:cubicBezTo>
                  <a:pt x="5514" y="9100"/>
                  <a:pt x="5514" y="9088"/>
                  <a:pt x="5520" y="9071"/>
                </a:cubicBezTo>
                <a:cubicBezTo>
                  <a:pt x="5520" y="9065"/>
                  <a:pt x="5526" y="9059"/>
                  <a:pt x="5526" y="9059"/>
                </a:cubicBezTo>
                <a:cubicBezTo>
                  <a:pt x="5526" y="9053"/>
                  <a:pt x="5532" y="9053"/>
                  <a:pt x="5532" y="9047"/>
                </a:cubicBezTo>
                <a:cubicBezTo>
                  <a:pt x="5538" y="9041"/>
                  <a:pt x="5538" y="9041"/>
                  <a:pt x="5544" y="9041"/>
                </a:cubicBezTo>
                <a:cubicBezTo>
                  <a:pt x="5550" y="9041"/>
                  <a:pt x="5550" y="9035"/>
                  <a:pt x="5556" y="9035"/>
                </a:cubicBezTo>
                <a:cubicBezTo>
                  <a:pt x="5561" y="9029"/>
                  <a:pt x="5561" y="9035"/>
                  <a:pt x="5567" y="9035"/>
                </a:cubicBezTo>
                <a:cubicBezTo>
                  <a:pt x="5573" y="9029"/>
                  <a:pt x="5573" y="9023"/>
                  <a:pt x="5573" y="9023"/>
                </a:cubicBezTo>
                <a:cubicBezTo>
                  <a:pt x="5573" y="8999"/>
                  <a:pt x="5573" y="8999"/>
                  <a:pt x="5573" y="8999"/>
                </a:cubicBezTo>
                <a:cubicBezTo>
                  <a:pt x="5567" y="8999"/>
                  <a:pt x="5561" y="8993"/>
                  <a:pt x="5556" y="8993"/>
                </a:cubicBezTo>
                <a:cubicBezTo>
                  <a:pt x="5544" y="8993"/>
                  <a:pt x="5538" y="8999"/>
                  <a:pt x="5532" y="8993"/>
                </a:cubicBezTo>
                <a:cubicBezTo>
                  <a:pt x="5526" y="8993"/>
                  <a:pt x="5520" y="8993"/>
                  <a:pt x="5520" y="8987"/>
                </a:cubicBezTo>
                <a:cubicBezTo>
                  <a:pt x="5514" y="8987"/>
                  <a:pt x="5520" y="8982"/>
                  <a:pt x="5514" y="8976"/>
                </a:cubicBezTo>
                <a:cubicBezTo>
                  <a:pt x="5514" y="8976"/>
                  <a:pt x="5508" y="8970"/>
                  <a:pt x="5502" y="8964"/>
                </a:cubicBezTo>
                <a:lnTo>
                  <a:pt x="5496" y="8964"/>
                </a:lnTo>
                <a:cubicBezTo>
                  <a:pt x="5490" y="8964"/>
                  <a:pt x="5484" y="8958"/>
                  <a:pt x="5484" y="8958"/>
                </a:cubicBezTo>
                <a:cubicBezTo>
                  <a:pt x="5479" y="8952"/>
                  <a:pt x="5472" y="8946"/>
                  <a:pt x="5472" y="8946"/>
                </a:cubicBezTo>
                <a:cubicBezTo>
                  <a:pt x="5467" y="8940"/>
                  <a:pt x="5461" y="8940"/>
                  <a:pt x="5461" y="8934"/>
                </a:cubicBezTo>
                <a:cubicBezTo>
                  <a:pt x="5461" y="8922"/>
                  <a:pt x="5461" y="8916"/>
                  <a:pt x="5461" y="8910"/>
                </a:cubicBezTo>
                <a:cubicBezTo>
                  <a:pt x="5461" y="8899"/>
                  <a:pt x="5461" y="8899"/>
                  <a:pt x="5461" y="8899"/>
                </a:cubicBezTo>
                <a:cubicBezTo>
                  <a:pt x="5461" y="8893"/>
                  <a:pt x="5461" y="8893"/>
                  <a:pt x="5467" y="8887"/>
                </a:cubicBezTo>
                <a:cubicBezTo>
                  <a:pt x="5467" y="8881"/>
                  <a:pt x="5472" y="8881"/>
                  <a:pt x="5479" y="8875"/>
                </a:cubicBezTo>
                <a:cubicBezTo>
                  <a:pt x="5484" y="8863"/>
                  <a:pt x="5496" y="8857"/>
                  <a:pt x="5514" y="8857"/>
                </a:cubicBezTo>
                <a:cubicBezTo>
                  <a:pt x="5579" y="8857"/>
                  <a:pt x="5579" y="8857"/>
                  <a:pt x="5579" y="8857"/>
                </a:cubicBezTo>
                <a:cubicBezTo>
                  <a:pt x="5579" y="8792"/>
                  <a:pt x="5579" y="8792"/>
                  <a:pt x="5579" y="8792"/>
                </a:cubicBezTo>
                <a:cubicBezTo>
                  <a:pt x="5579" y="8786"/>
                  <a:pt x="5579" y="8786"/>
                  <a:pt x="5579" y="8780"/>
                </a:cubicBezTo>
                <a:cubicBezTo>
                  <a:pt x="5585" y="8774"/>
                  <a:pt x="5591" y="8774"/>
                  <a:pt x="5591" y="8774"/>
                </a:cubicBezTo>
                <a:cubicBezTo>
                  <a:pt x="5597" y="8762"/>
                  <a:pt x="5603" y="8756"/>
                  <a:pt x="5603" y="8750"/>
                </a:cubicBezTo>
                <a:cubicBezTo>
                  <a:pt x="5609" y="8744"/>
                  <a:pt x="5609" y="8744"/>
                  <a:pt x="5609" y="8739"/>
                </a:cubicBezTo>
                <a:cubicBezTo>
                  <a:pt x="5609" y="8733"/>
                  <a:pt x="5609" y="8733"/>
                  <a:pt x="5609" y="8727"/>
                </a:cubicBezTo>
                <a:cubicBezTo>
                  <a:pt x="5609" y="8721"/>
                  <a:pt x="5609" y="8721"/>
                  <a:pt x="5609" y="8715"/>
                </a:cubicBezTo>
                <a:cubicBezTo>
                  <a:pt x="5609" y="8709"/>
                  <a:pt x="5609" y="8709"/>
                  <a:pt x="5609" y="8703"/>
                </a:cubicBezTo>
                <a:cubicBezTo>
                  <a:pt x="5609" y="8697"/>
                  <a:pt x="5615" y="8691"/>
                  <a:pt x="5621" y="8691"/>
                </a:cubicBezTo>
                <a:cubicBezTo>
                  <a:pt x="5633" y="8691"/>
                  <a:pt x="5638" y="8697"/>
                  <a:pt x="5650" y="8697"/>
                </a:cubicBezTo>
                <a:cubicBezTo>
                  <a:pt x="5656" y="8697"/>
                  <a:pt x="5662" y="8697"/>
                  <a:pt x="5668" y="8691"/>
                </a:cubicBezTo>
                <a:cubicBezTo>
                  <a:pt x="5674" y="8691"/>
                  <a:pt x="5680" y="8685"/>
                  <a:pt x="5680" y="8679"/>
                </a:cubicBezTo>
                <a:cubicBezTo>
                  <a:pt x="5680" y="8679"/>
                  <a:pt x="5680" y="8673"/>
                  <a:pt x="5680" y="8667"/>
                </a:cubicBezTo>
                <a:cubicBezTo>
                  <a:pt x="5680" y="8655"/>
                  <a:pt x="5680" y="8655"/>
                  <a:pt x="5680" y="8655"/>
                </a:cubicBezTo>
                <a:lnTo>
                  <a:pt x="5674" y="8650"/>
                </a:lnTo>
                <a:cubicBezTo>
                  <a:pt x="5668" y="8650"/>
                  <a:pt x="5668" y="8644"/>
                  <a:pt x="5662" y="8650"/>
                </a:cubicBezTo>
                <a:cubicBezTo>
                  <a:pt x="5656" y="8650"/>
                  <a:pt x="5656" y="8650"/>
                  <a:pt x="5650" y="8655"/>
                </a:cubicBezTo>
                <a:cubicBezTo>
                  <a:pt x="5645" y="8655"/>
                  <a:pt x="5645" y="8661"/>
                  <a:pt x="5638" y="8661"/>
                </a:cubicBezTo>
                <a:cubicBezTo>
                  <a:pt x="5633" y="8667"/>
                  <a:pt x="5633" y="8661"/>
                  <a:pt x="5627" y="8661"/>
                </a:cubicBezTo>
                <a:cubicBezTo>
                  <a:pt x="5627" y="8661"/>
                  <a:pt x="5609" y="8661"/>
                  <a:pt x="5609" y="8655"/>
                </a:cubicBezTo>
                <a:cubicBezTo>
                  <a:pt x="5603" y="8650"/>
                  <a:pt x="5609" y="8644"/>
                  <a:pt x="5609" y="8632"/>
                </a:cubicBezTo>
                <a:cubicBezTo>
                  <a:pt x="5609" y="8626"/>
                  <a:pt x="5603" y="8620"/>
                  <a:pt x="5603" y="8608"/>
                </a:cubicBezTo>
                <a:lnTo>
                  <a:pt x="5603" y="8602"/>
                </a:lnTo>
                <a:cubicBezTo>
                  <a:pt x="5603" y="8567"/>
                  <a:pt x="5603" y="8567"/>
                  <a:pt x="5603" y="8567"/>
                </a:cubicBezTo>
                <a:cubicBezTo>
                  <a:pt x="5621" y="8567"/>
                  <a:pt x="5621" y="8567"/>
                  <a:pt x="5621" y="8567"/>
                </a:cubicBezTo>
                <a:cubicBezTo>
                  <a:pt x="5633" y="8567"/>
                  <a:pt x="5638" y="8572"/>
                  <a:pt x="5645" y="8572"/>
                </a:cubicBezTo>
                <a:cubicBezTo>
                  <a:pt x="5656" y="8578"/>
                  <a:pt x="5656" y="8590"/>
                  <a:pt x="5668" y="8590"/>
                </a:cubicBezTo>
                <a:cubicBezTo>
                  <a:pt x="5739" y="8590"/>
                  <a:pt x="5739" y="8590"/>
                  <a:pt x="5739" y="8590"/>
                </a:cubicBezTo>
                <a:cubicBezTo>
                  <a:pt x="5739" y="8584"/>
                  <a:pt x="5745" y="8584"/>
                  <a:pt x="5745" y="8578"/>
                </a:cubicBezTo>
                <a:cubicBezTo>
                  <a:pt x="5745" y="8572"/>
                  <a:pt x="5739" y="8572"/>
                  <a:pt x="5733" y="8567"/>
                </a:cubicBezTo>
                <a:cubicBezTo>
                  <a:pt x="5733" y="8555"/>
                  <a:pt x="5733" y="8555"/>
                  <a:pt x="5733" y="8555"/>
                </a:cubicBezTo>
                <a:cubicBezTo>
                  <a:pt x="5733" y="8555"/>
                  <a:pt x="5733" y="8549"/>
                  <a:pt x="5733" y="8543"/>
                </a:cubicBezTo>
                <a:cubicBezTo>
                  <a:pt x="5739" y="8543"/>
                  <a:pt x="5739" y="8537"/>
                  <a:pt x="5739" y="8537"/>
                </a:cubicBezTo>
                <a:cubicBezTo>
                  <a:pt x="5745" y="8531"/>
                  <a:pt x="5751" y="8531"/>
                  <a:pt x="5751" y="8531"/>
                </a:cubicBezTo>
                <a:cubicBezTo>
                  <a:pt x="5757" y="8525"/>
                  <a:pt x="5751" y="8519"/>
                  <a:pt x="5751" y="8519"/>
                </a:cubicBezTo>
                <a:cubicBezTo>
                  <a:pt x="5751" y="8513"/>
                  <a:pt x="5751" y="8507"/>
                  <a:pt x="5751" y="8507"/>
                </a:cubicBezTo>
                <a:cubicBezTo>
                  <a:pt x="5751" y="8495"/>
                  <a:pt x="5745" y="8489"/>
                  <a:pt x="5745" y="8484"/>
                </a:cubicBezTo>
                <a:cubicBezTo>
                  <a:pt x="5745" y="8478"/>
                  <a:pt x="5739" y="8478"/>
                  <a:pt x="5739" y="8472"/>
                </a:cubicBezTo>
                <a:cubicBezTo>
                  <a:pt x="5739" y="8448"/>
                  <a:pt x="5739" y="8448"/>
                  <a:pt x="5739" y="8448"/>
                </a:cubicBezTo>
                <a:cubicBezTo>
                  <a:pt x="5793" y="8448"/>
                  <a:pt x="5793" y="8448"/>
                  <a:pt x="5793" y="8448"/>
                </a:cubicBezTo>
                <a:cubicBezTo>
                  <a:pt x="5799" y="8448"/>
                  <a:pt x="5804" y="8442"/>
                  <a:pt x="5804" y="8442"/>
                </a:cubicBezTo>
                <a:cubicBezTo>
                  <a:pt x="5828" y="8442"/>
                  <a:pt x="5828" y="8442"/>
                  <a:pt x="5828" y="8442"/>
                </a:cubicBezTo>
                <a:cubicBezTo>
                  <a:pt x="5840" y="8442"/>
                  <a:pt x="5846" y="8442"/>
                  <a:pt x="5852" y="8442"/>
                </a:cubicBezTo>
                <a:cubicBezTo>
                  <a:pt x="5864" y="8436"/>
                  <a:pt x="5864" y="8430"/>
                  <a:pt x="5876" y="8430"/>
                </a:cubicBezTo>
                <a:cubicBezTo>
                  <a:pt x="5929" y="8430"/>
                  <a:pt x="5929" y="8430"/>
                  <a:pt x="5929" y="8430"/>
                </a:cubicBezTo>
                <a:cubicBezTo>
                  <a:pt x="5941" y="8430"/>
                  <a:pt x="5947" y="8442"/>
                  <a:pt x="5953" y="8442"/>
                </a:cubicBezTo>
                <a:cubicBezTo>
                  <a:pt x="5959" y="8442"/>
                  <a:pt x="5965" y="8436"/>
                  <a:pt x="5965" y="8430"/>
                </a:cubicBezTo>
                <a:cubicBezTo>
                  <a:pt x="5970" y="8430"/>
                  <a:pt x="5970" y="8424"/>
                  <a:pt x="5970" y="8418"/>
                </a:cubicBezTo>
                <a:cubicBezTo>
                  <a:pt x="5970" y="8418"/>
                  <a:pt x="5970" y="8412"/>
                  <a:pt x="5970" y="8406"/>
                </a:cubicBezTo>
                <a:cubicBezTo>
                  <a:pt x="5977" y="8401"/>
                  <a:pt x="5977" y="8401"/>
                  <a:pt x="5982" y="8395"/>
                </a:cubicBezTo>
                <a:cubicBezTo>
                  <a:pt x="5988" y="8389"/>
                  <a:pt x="5988" y="8383"/>
                  <a:pt x="5994" y="8377"/>
                </a:cubicBezTo>
                <a:cubicBezTo>
                  <a:pt x="6000" y="8371"/>
                  <a:pt x="6006" y="8371"/>
                  <a:pt x="6012" y="8365"/>
                </a:cubicBezTo>
                <a:cubicBezTo>
                  <a:pt x="6018" y="8359"/>
                  <a:pt x="6024" y="8359"/>
                  <a:pt x="6030" y="8353"/>
                </a:cubicBezTo>
                <a:cubicBezTo>
                  <a:pt x="6036" y="8347"/>
                  <a:pt x="6036" y="8341"/>
                  <a:pt x="6042" y="8341"/>
                </a:cubicBezTo>
                <a:cubicBezTo>
                  <a:pt x="6042" y="8335"/>
                  <a:pt x="6048" y="8335"/>
                  <a:pt x="6048" y="8329"/>
                </a:cubicBezTo>
                <a:cubicBezTo>
                  <a:pt x="6054" y="8317"/>
                  <a:pt x="6054" y="8317"/>
                  <a:pt x="6054" y="8317"/>
                </a:cubicBezTo>
                <a:cubicBezTo>
                  <a:pt x="6059" y="8312"/>
                  <a:pt x="6059" y="8312"/>
                  <a:pt x="6059" y="8306"/>
                </a:cubicBezTo>
                <a:cubicBezTo>
                  <a:pt x="6059" y="8270"/>
                  <a:pt x="6059" y="8270"/>
                  <a:pt x="6059" y="8270"/>
                </a:cubicBezTo>
                <a:cubicBezTo>
                  <a:pt x="6048" y="8270"/>
                  <a:pt x="6048" y="8270"/>
                  <a:pt x="6048" y="8270"/>
                </a:cubicBezTo>
                <a:cubicBezTo>
                  <a:pt x="6048" y="8270"/>
                  <a:pt x="6042" y="8270"/>
                  <a:pt x="6036" y="8270"/>
                </a:cubicBezTo>
                <a:cubicBezTo>
                  <a:pt x="6036" y="8246"/>
                  <a:pt x="6036" y="8246"/>
                  <a:pt x="6036" y="8246"/>
                </a:cubicBezTo>
                <a:cubicBezTo>
                  <a:pt x="6036" y="8240"/>
                  <a:pt x="6042" y="8240"/>
                  <a:pt x="6036" y="8235"/>
                </a:cubicBezTo>
                <a:cubicBezTo>
                  <a:pt x="6036" y="8229"/>
                  <a:pt x="6036" y="8229"/>
                  <a:pt x="6036" y="8223"/>
                </a:cubicBezTo>
                <a:cubicBezTo>
                  <a:pt x="6036" y="8217"/>
                  <a:pt x="6030" y="8217"/>
                  <a:pt x="6024" y="8217"/>
                </a:cubicBezTo>
                <a:cubicBezTo>
                  <a:pt x="6018" y="8211"/>
                  <a:pt x="6012" y="8211"/>
                  <a:pt x="6012" y="8205"/>
                </a:cubicBezTo>
                <a:cubicBezTo>
                  <a:pt x="6000" y="8199"/>
                  <a:pt x="5994" y="8193"/>
                  <a:pt x="5988" y="8187"/>
                </a:cubicBezTo>
                <a:cubicBezTo>
                  <a:pt x="5982" y="8181"/>
                  <a:pt x="5977" y="8181"/>
                  <a:pt x="5977" y="8181"/>
                </a:cubicBezTo>
                <a:cubicBezTo>
                  <a:pt x="5970" y="8175"/>
                  <a:pt x="5970" y="8175"/>
                  <a:pt x="5965" y="8169"/>
                </a:cubicBezTo>
                <a:cubicBezTo>
                  <a:pt x="5965" y="8163"/>
                  <a:pt x="5965" y="8163"/>
                  <a:pt x="5965" y="8157"/>
                </a:cubicBezTo>
                <a:cubicBezTo>
                  <a:pt x="6012" y="8157"/>
                  <a:pt x="6012" y="8157"/>
                  <a:pt x="6012" y="8157"/>
                </a:cubicBezTo>
                <a:cubicBezTo>
                  <a:pt x="6024" y="8157"/>
                  <a:pt x="6030" y="8157"/>
                  <a:pt x="6036" y="8163"/>
                </a:cubicBezTo>
                <a:cubicBezTo>
                  <a:pt x="6048" y="8169"/>
                  <a:pt x="6054" y="8175"/>
                  <a:pt x="6059" y="8181"/>
                </a:cubicBezTo>
                <a:cubicBezTo>
                  <a:pt x="6065" y="8181"/>
                  <a:pt x="6065" y="8187"/>
                  <a:pt x="6071" y="8187"/>
                </a:cubicBezTo>
                <a:cubicBezTo>
                  <a:pt x="6077" y="8187"/>
                  <a:pt x="6083" y="8187"/>
                  <a:pt x="6083" y="8187"/>
                </a:cubicBezTo>
                <a:cubicBezTo>
                  <a:pt x="6095" y="8193"/>
                  <a:pt x="6107" y="8193"/>
                  <a:pt x="6119" y="8193"/>
                </a:cubicBezTo>
                <a:cubicBezTo>
                  <a:pt x="6125" y="8193"/>
                  <a:pt x="6125" y="8193"/>
                  <a:pt x="6131" y="8193"/>
                </a:cubicBezTo>
                <a:cubicBezTo>
                  <a:pt x="6136" y="8193"/>
                  <a:pt x="6136" y="8187"/>
                  <a:pt x="6143" y="8181"/>
                </a:cubicBezTo>
                <a:cubicBezTo>
                  <a:pt x="6148" y="8181"/>
                  <a:pt x="6154" y="8181"/>
                  <a:pt x="6166" y="8181"/>
                </a:cubicBezTo>
                <a:cubicBezTo>
                  <a:pt x="6172" y="8181"/>
                  <a:pt x="6178" y="8187"/>
                  <a:pt x="6184" y="8181"/>
                </a:cubicBezTo>
                <a:cubicBezTo>
                  <a:pt x="6190" y="8181"/>
                  <a:pt x="6196" y="8175"/>
                  <a:pt x="6196" y="8175"/>
                </a:cubicBezTo>
                <a:cubicBezTo>
                  <a:pt x="6202" y="8175"/>
                  <a:pt x="6208" y="8175"/>
                  <a:pt x="6208" y="8169"/>
                </a:cubicBezTo>
                <a:cubicBezTo>
                  <a:pt x="6214" y="8169"/>
                  <a:pt x="6214" y="8163"/>
                  <a:pt x="6220" y="8157"/>
                </a:cubicBezTo>
                <a:cubicBezTo>
                  <a:pt x="6225" y="8151"/>
                  <a:pt x="6225" y="8146"/>
                  <a:pt x="6231" y="8140"/>
                </a:cubicBezTo>
                <a:cubicBezTo>
                  <a:pt x="6231" y="8134"/>
                  <a:pt x="6231" y="8128"/>
                  <a:pt x="6237" y="8128"/>
                </a:cubicBezTo>
                <a:cubicBezTo>
                  <a:pt x="6237" y="8122"/>
                  <a:pt x="6243" y="8116"/>
                  <a:pt x="6249" y="8116"/>
                </a:cubicBezTo>
                <a:cubicBezTo>
                  <a:pt x="6249" y="8110"/>
                  <a:pt x="6255" y="8116"/>
                  <a:pt x="6255" y="8110"/>
                </a:cubicBezTo>
                <a:cubicBezTo>
                  <a:pt x="6261" y="8110"/>
                  <a:pt x="6267" y="8110"/>
                  <a:pt x="6273" y="8104"/>
                </a:cubicBezTo>
                <a:cubicBezTo>
                  <a:pt x="6273" y="8098"/>
                  <a:pt x="6279" y="8098"/>
                  <a:pt x="6279" y="8092"/>
                </a:cubicBezTo>
                <a:cubicBezTo>
                  <a:pt x="6279" y="8086"/>
                  <a:pt x="6285" y="8086"/>
                  <a:pt x="6285" y="8080"/>
                </a:cubicBezTo>
                <a:cubicBezTo>
                  <a:pt x="6285" y="8074"/>
                  <a:pt x="6285" y="8069"/>
                  <a:pt x="6285" y="8057"/>
                </a:cubicBezTo>
                <a:cubicBezTo>
                  <a:pt x="6291" y="8051"/>
                  <a:pt x="6297" y="8045"/>
                  <a:pt x="6303" y="8033"/>
                </a:cubicBezTo>
                <a:cubicBezTo>
                  <a:pt x="6309" y="8027"/>
                  <a:pt x="6314" y="8027"/>
                  <a:pt x="6314" y="8021"/>
                </a:cubicBezTo>
                <a:cubicBezTo>
                  <a:pt x="6314" y="8009"/>
                  <a:pt x="6314" y="8003"/>
                  <a:pt x="6314" y="7991"/>
                </a:cubicBezTo>
                <a:cubicBezTo>
                  <a:pt x="6314" y="7985"/>
                  <a:pt x="6314" y="7980"/>
                  <a:pt x="6314" y="7980"/>
                </a:cubicBezTo>
                <a:cubicBezTo>
                  <a:pt x="6314" y="7974"/>
                  <a:pt x="6314" y="7968"/>
                  <a:pt x="6314" y="7968"/>
                </a:cubicBezTo>
                <a:cubicBezTo>
                  <a:pt x="6314" y="7962"/>
                  <a:pt x="6320" y="7956"/>
                  <a:pt x="6320" y="7956"/>
                </a:cubicBezTo>
                <a:cubicBezTo>
                  <a:pt x="6326" y="7944"/>
                  <a:pt x="6332" y="7938"/>
                  <a:pt x="6338" y="7938"/>
                </a:cubicBezTo>
                <a:cubicBezTo>
                  <a:pt x="6344" y="7938"/>
                  <a:pt x="6350" y="7932"/>
                  <a:pt x="6350" y="7932"/>
                </a:cubicBezTo>
                <a:cubicBezTo>
                  <a:pt x="6356" y="7932"/>
                  <a:pt x="6356" y="7938"/>
                  <a:pt x="6362" y="7938"/>
                </a:cubicBezTo>
                <a:cubicBezTo>
                  <a:pt x="6362" y="7944"/>
                  <a:pt x="6362" y="7944"/>
                  <a:pt x="6356" y="7950"/>
                </a:cubicBezTo>
                <a:cubicBezTo>
                  <a:pt x="6356" y="7950"/>
                  <a:pt x="6356" y="7956"/>
                  <a:pt x="6356" y="7962"/>
                </a:cubicBezTo>
                <a:cubicBezTo>
                  <a:pt x="6356" y="7962"/>
                  <a:pt x="6350" y="7968"/>
                  <a:pt x="6350" y="7974"/>
                </a:cubicBezTo>
                <a:cubicBezTo>
                  <a:pt x="6350" y="7980"/>
                  <a:pt x="6356" y="7980"/>
                  <a:pt x="6356" y="7985"/>
                </a:cubicBezTo>
                <a:cubicBezTo>
                  <a:pt x="6368" y="7980"/>
                  <a:pt x="6374" y="7980"/>
                  <a:pt x="6380" y="7974"/>
                </a:cubicBezTo>
                <a:cubicBezTo>
                  <a:pt x="6386" y="7968"/>
                  <a:pt x="6386" y="7962"/>
                  <a:pt x="6386" y="7962"/>
                </a:cubicBezTo>
                <a:cubicBezTo>
                  <a:pt x="6391" y="7950"/>
                  <a:pt x="6391" y="7944"/>
                  <a:pt x="6397" y="7938"/>
                </a:cubicBezTo>
                <a:cubicBezTo>
                  <a:pt x="6397" y="7932"/>
                  <a:pt x="6403" y="7932"/>
                  <a:pt x="6403" y="7926"/>
                </a:cubicBezTo>
                <a:cubicBezTo>
                  <a:pt x="6409" y="7920"/>
                  <a:pt x="6409" y="7920"/>
                  <a:pt x="6415" y="7914"/>
                </a:cubicBezTo>
                <a:cubicBezTo>
                  <a:pt x="6415" y="7908"/>
                  <a:pt x="6421" y="7908"/>
                  <a:pt x="6421" y="7903"/>
                </a:cubicBezTo>
                <a:cubicBezTo>
                  <a:pt x="6421" y="7896"/>
                  <a:pt x="6427" y="7896"/>
                  <a:pt x="6427" y="7891"/>
                </a:cubicBezTo>
                <a:cubicBezTo>
                  <a:pt x="6433" y="7891"/>
                  <a:pt x="6433" y="7885"/>
                  <a:pt x="6433" y="7879"/>
                </a:cubicBezTo>
                <a:cubicBezTo>
                  <a:pt x="6433" y="7879"/>
                  <a:pt x="6439" y="7873"/>
                  <a:pt x="6439" y="7867"/>
                </a:cubicBezTo>
                <a:cubicBezTo>
                  <a:pt x="6439" y="7867"/>
                  <a:pt x="6439" y="7861"/>
                  <a:pt x="6439" y="7855"/>
                </a:cubicBezTo>
                <a:cubicBezTo>
                  <a:pt x="6439" y="7855"/>
                  <a:pt x="6439" y="7849"/>
                  <a:pt x="6445" y="7843"/>
                </a:cubicBezTo>
                <a:cubicBezTo>
                  <a:pt x="6445" y="7843"/>
                  <a:pt x="6445" y="7837"/>
                  <a:pt x="6451" y="7837"/>
                </a:cubicBezTo>
                <a:cubicBezTo>
                  <a:pt x="6457" y="7831"/>
                  <a:pt x="6463" y="7831"/>
                  <a:pt x="6463" y="7831"/>
                </a:cubicBezTo>
                <a:cubicBezTo>
                  <a:pt x="6469" y="7831"/>
                  <a:pt x="6469" y="7831"/>
                  <a:pt x="6475" y="7831"/>
                </a:cubicBezTo>
                <a:cubicBezTo>
                  <a:pt x="6480" y="7825"/>
                  <a:pt x="6480" y="7825"/>
                  <a:pt x="6486" y="7819"/>
                </a:cubicBezTo>
                <a:cubicBezTo>
                  <a:pt x="6492" y="7819"/>
                  <a:pt x="6492" y="7814"/>
                  <a:pt x="6498" y="7808"/>
                </a:cubicBezTo>
                <a:cubicBezTo>
                  <a:pt x="6498" y="7802"/>
                  <a:pt x="6504" y="7802"/>
                  <a:pt x="6504" y="7796"/>
                </a:cubicBezTo>
                <a:cubicBezTo>
                  <a:pt x="6504" y="7790"/>
                  <a:pt x="6504" y="7784"/>
                  <a:pt x="6504" y="7772"/>
                </a:cubicBezTo>
                <a:cubicBezTo>
                  <a:pt x="6504" y="7766"/>
                  <a:pt x="6504" y="7760"/>
                  <a:pt x="6504" y="7754"/>
                </a:cubicBezTo>
                <a:cubicBezTo>
                  <a:pt x="6504" y="7742"/>
                  <a:pt x="6498" y="7737"/>
                  <a:pt x="6492" y="7730"/>
                </a:cubicBezTo>
                <a:cubicBezTo>
                  <a:pt x="6492" y="7725"/>
                  <a:pt x="6492" y="7725"/>
                  <a:pt x="6492" y="7719"/>
                </a:cubicBezTo>
                <a:cubicBezTo>
                  <a:pt x="6492" y="7713"/>
                  <a:pt x="6492" y="7707"/>
                  <a:pt x="6492" y="7701"/>
                </a:cubicBezTo>
                <a:cubicBezTo>
                  <a:pt x="6492" y="7695"/>
                  <a:pt x="6492" y="7689"/>
                  <a:pt x="6492" y="7677"/>
                </a:cubicBezTo>
                <a:cubicBezTo>
                  <a:pt x="6492" y="7665"/>
                  <a:pt x="6486" y="7659"/>
                  <a:pt x="6492" y="7653"/>
                </a:cubicBezTo>
                <a:cubicBezTo>
                  <a:pt x="6492" y="7648"/>
                  <a:pt x="6498" y="7648"/>
                  <a:pt x="6498" y="7642"/>
                </a:cubicBezTo>
                <a:cubicBezTo>
                  <a:pt x="6498" y="7636"/>
                  <a:pt x="6504" y="7636"/>
                  <a:pt x="6510" y="7630"/>
                </a:cubicBezTo>
                <a:cubicBezTo>
                  <a:pt x="6516" y="7630"/>
                  <a:pt x="6516" y="7624"/>
                  <a:pt x="6522" y="7618"/>
                </a:cubicBezTo>
                <a:cubicBezTo>
                  <a:pt x="6528" y="7612"/>
                  <a:pt x="6534" y="7612"/>
                  <a:pt x="6546" y="7606"/>
                </a:cubicBezTo>
                <a:cubicBezTo>
                  <a:pt x="6546" y="7606"/>
                  <a:pt x="6552" y="7606"/>
                  <a:pt x="6558" y="7606"/>
                </a:cubicBezTo>
                <a:cubicBezTo>
                  <a:pt x="6558" y="7600"/>
                  <a:pt x="6558" y="7594"/>
                  <a:pt x="6563" y="7594"/>
                </a:cubicBezTo>
                <a:cubicBezTo>
                  <a:pt x="6563" y="7588"/>
                  <a:pt x="6569" y="7582"/>
                  <a:pt x="6569" y="7576"/>
                </a:cubicBezTo>
                <a:cubicBezTo>
                  <a:pt x="6575" y="7576"/>
                  <a:pt x="6575" y="7571"/>
                  <a:pt x="6581" y="7564"/>
                </a:cubicBezTo>
                <a:cubicBezTo>
                  <a:pt x="6581" y="7559"/>
                  <a:pt x="6587" y="7559"/>
                  <a:pt x="6587" y="7553"/>
                </a:cubicBezTo>
                <a:cubicBezTo>
                  <a:pt x="6593" y="7547"/>
                  <a:pt x="6599" y="7547"/>
                  <a:pt x="6599" y="7541"/>
                </a:cubicBezTo>
                <a:cubicBezTo>
                  <a:pt x="6605" y="7541"/>
                  <a:pt x="6605" y="7535"/>
                  <a:pt x="6611" y="7535"/>
                </a:cubicBezTo>
                <a:cubicBezTo>
                  <a:pt x="6670" y="7535"/>
                  <a:pt x="6670" y="7535"/>
                  <a:pt x="6670" y="7535"/>
                </a:cubicBezTo>
                <a:cubicBezTo>
                  <a:pt x="6676" y="7535"/>
                  <a:pt x="6682" y="7529"/>
                  <a:pt x="6694" y="7523"/>
                </a:cubicBezTo>
                <a:cubicBezTo>
                  <a:pt x="6694" y="7517"/>
                  <a:pt x="6700" y="7517"/>
                  <a:pt x="6706" y="7511"/>
                </a:cubicBezTo>
                <a:cubicBezTo>
                  <a:pt x="6706" y="7511"/>
                  <a:pt x="6706" y="7505"/>
                  <a:pt x="6712" y="7499"/>
                </a:cubicBezTo>
                <a:cubicBezTo>
                  <a:pt x="6712" y="7493"/>
                  <a:pt x="6718" y="7493"/>
                  <a:pt x="6718" y="7493"/>
                </a:cubicBezTo>
                <a:cubicBezTo>
                  <a:pt x="6860" y="7493"/>
                  <a:pt x="6860" y="7493"/>
                  <a:pt x="6860" y="7493"/>
                </a:cubicBezTo>
                <a:cubicBezTo>
                  <a:pt x="6860" y="7487"/>
                  <a:pt x="6860" y="7482"/>
                  <a:pt x="6866" y="7476"/>
                </a:cubicBezTo>
                <a:cubicBezTo>
                  <a:pt x="6866" y="7470"/>
                  <a:pt x="6860" y="7470"/>
                  <a:pt x="6866" y="7464"/>
                </a:cubicBezTo>
                <a:cubicBezTo>
                  <a:pt x="6866" y="7458"/>
                  <a:pt x="6872" y="7458"/>
                  <a:pt x="6872" y="7452"/>
                </a:cubicBezTo>
                <a:cubicBezTo>
                  <a:pt x="6878" y="7452"/>
                  <a:pt x="6884" y="7452"/>
                  <a:pt x="6884" y="7452"/>
                </a:cubicBezTo>
                <a:cubicBezTo>
                  <a:pt x="6890" y="7446"/>
                  <a:pt x="6890" y="7440"/>
                  <a:pt x="6890" y="7440"/>
                </a:cubicBezTo>
                <a:cubicBezTo>
                  <a:pt x="6901" y="7428"/>
                  <a:pt x="6901" y="7422"/>
                  <a:pt x="6907" y="7416"/>
                </a:cubicBezTo>
                <a:cubicBezTo>
                  <a:pt x="6913" y="7405"/>
                  <a:pt x="6919" y="7398"/>
                  <a:pt x="6925" y="7393"/>
                </a:cubicBezTo>
                <a:cubicBezTo>
                  <a:pt x="6925" y="7387"/>
                  <a:pt x="6919" y="7387"/>
                  <a:pt x="6925" y="7381"/>
                </a:cubicBezTo>
                <a:cubicBezTo>
                  <a:pt x="6925" y="7375"/>
                  <a:pt x="6925" y="7375"/>
                  <a:pt x="6931" y="7369"/>
                </a:cubicBezTo>
                <a:cubicBezTo>
                  <a:pt x="6937" y="7363"/>
                  <a:pt x="6949" y="7369"/>
                  <a:pt x="6955" y="7363"/>
                </a:cubicBezTo>
                <a:cubicBezTo>
                  <a:pt x="6961" y="7357"/>
                  <a:pt x="6961" y="7351"/>
                  <a:pt x="6961" y="7339"/>
                </a:cubicBezTo>
                <a:cubicBezTo>
                  <a:pt x="6961" y="7327"/>
                  <a:pt x="6961" y="7310"/>
                  <a:pt x="6967" y="7298"/>
                </a:cubicBezTo>
                <a:cubicBezTo>
                  <a:pt x="6973" y="7292"/>
                  <a:pt x="6973" y="7286"/>
                  <a:pt x="6973" y="7286"/>
                </a:cubicBezTo>
                <a:cubicBezTo>
                  <a:pt x="6979" y="7280"/>
                  <a:pt x="6979" y="7274"/>
                  <a:pt x="6979" y="7274"/>
                </a:cubicBezTo>
                <a:cubicBezTo>
                  <a:pt x="6984" y="7268"/>
                  <a:pt x="6990" y="7274"/>
                  <a:pt x="6990" y="7268"/>
                </a:cubicBezTo>
                <a:cubicBezTo>
                  <a:pt x="6996" y="7268"/>
                  <a:pt x="6996" y="7262"/>
                  <a:pt x="6996" y="7256"/>
                </a:cubicBezTo>
                <a:cubicBezTo>
                  <a:pt x="7002" y="7256"/>
                  <a:pt x="7002" y="7250"/>
                  <a:pt x="7002" y="7244"/>
                </a:cubicBezTo>
                <a:cubicBezTo>
                  <a:pt x="7002" y="7244"/>
                  <a:pt x="7002" y="7239"/>
                  <a:pt x="7002" y="7232"/>
                </a:cubicBezTo>
                <a:cubicBezTo>
                  <a:pt x="7002" y="7227"/>
                  <a:pt x="7008" y="7221"/>
                  <a:pt x="7008" y="7215"/>
                </a:cubicBezTo>
                <a:cubicBezTo>
                  <a:pt x="7008" y="7197"/>
                  <a:pt x="7002" y="7191"/>
                  <a:pt x="7008" y="7179"/>
                </a:cubicBezTo>
                <a:cubicBezTo>
                  <a:pt x="7008" y="7173"/>
                  <a:pt x="7008" y="7167"/>
                  <a:pt x="7008" y="7167"/>
                </a:cubicBezTo>
                <a:cubicBezTo>
                  <a:pt x="7008" y="7155"/>
                  <a:pt x="7008" y="7155"/>
                  <a:pt x="7008" y="7155"/>
                </a:cubicBezTo>
                <a:cubicBezTo>
                  <a:pt x="7008" y="7150"/>
                  <a:pt x="7014" y="7150"/>
                  <a:pt x="7014" y="7144"/>
                </a:cubicBezTo>
                <a:cubicBezTo>
                  <a:pt x="7020" y="7132"/>
                  <a:pt x="7020" y="7126"/>
                  <a:pt x="7026" y="7120"/>
                </a:cubicBezTo>
                <a:cubicBezTo>
                  <a:pt x="7026" y="7114"/>
                  <a:pt x="7026" y="7108"/>
                  <a:pt x="7026" y="7108"/>
                </a:cubicBezTo>
                <a:cubicBezTo>
                  <a:pt x="7032" y="7102"/>
                  <a:pt x="7032" y="7096"/>
                  <a:pt x="7032" y="7096"/>
                </a:cubicBezTo>
                <a:cubicBezTo>
                  <a:pt x="7032" y="7090"/>
                  <a:pt x="7032" y="7090"/>
                  <a:pt x="7032" y="7084"/>
                </a:cubicBezTo>
                <a:cubicBezTo>
                  <a:pt x="7038" y="7078"/>
                  <a:pt x="7032" y="7072"/>
                  <a:pt x="7032" y="7066"/>
                </a:cubicBezTo>
                <a:cubicBezTo>
                  <a:pt x="7032" y="7049"/>
                  <a:pt x="7032" y="7049"/>
                  <a:pt x="7032" y="7049"/>
                </a:cubicBezTo>
                <a:cubicBezTo>
                  <a:pt x="7032" y="7037"/>
                  <a:pt x="7026" y="7031"/>
                  <a:pt x="7026" y="7019"/>
                </a:cubicBezTo>
                <a:cubicBezTo>
                  <a:pt x="7026" y="6995"/>
                  <a:pt x="7026" y="6995"/>
                  <a:pt x="7026" y="6995"/>
                </a:cubicBezTo>
                <a:cubicBezTo>
                  <a:pt x="7026" y="6989"/>
                  <a:pt x="7026" y="6989"/>
                  <a:pt x="7026" y="6984"/>
                </a:cubicBezTo>
                <a:cubicBezTo>
                  <a:pt x="7026" y="6918"/>
                  <a:pt x="7026" y="6918"/>
                  <a:pt x="7026" y="6918"/>
                </a:cubicBezTo>
                <a:cubicBezTo>
                  <a:pt x="7032" y="6912"/>
                  <a:pt x="7032" y="6912"/>
                  <a:pt x="7038" y="6912"/>
                </a:cubicBezTo>
                <a:cubicBezTo>
                  <a:pt x="7044" y="6912"/>
                  <a:pt x="7044" y="6912"/>
                  <a:pt x="7050" y="6912"/>
                </a:cubicBezTo>
                <a:cubicBezTo>
                  <a:pt x="7056" y="6912"/>
                  <a:pt x="7056" y="6906"/>
                  <a:pt x="7061" y="6906"/>
                </a:cubicBezTo>
                <a:cubicBezTo>
                  <a:pt x="7068" y="6901"/>
                  <a:pt x="7068" y="6901"/>
                  <a:pt x="7073" y="6901"/>
                </a:cubicBezTo>
                <a:cubicBezTo>
                  <a:pt x="7085" y="6890"/>
                  <a:pt x="7091" y="6884"/>
                  <a:pt x="7097" y="6866"/>
                </a:cubicBezTo>
                <a:cubicBezTo>
                  <a:pt x="7097" y="6860"/>
                  <a:pt x="7097" y="6860"/>
                  <a:pt x="7103" y="6854"/>
                </a:cubicBezTo>
                <a:cubicBezTo>
                  <a:pt x="7103" y="6842"/>
                  <a:pt x="7103" y="6836"/>
                  <a:pt x="7109" y="6830"/>
                </a:cubicBezTo>
                <a:cubicBezTo>
                  <a:pt x="7109" y="6824"/>
                  <a:pt x="7115" y="6824"/>
                  <a:pt x="7115" y="6818"/>
                </a:cubicBezTo>
                <a:cubicBezTo>
                  <a:pt x="7121" y="6818"/>
                  <a:pt x="7127" y="6818"/>
                  <a:pt x="7127" y="6818"/>
                </a:cubicBezTo>
                <a:cubicBezTo>
                  <a:pt x="7133" y="6818"/>
                  <a:pt x="7139" y="6818"/>
                  <a:pt x="7139" y="6818"/>
                </a:cubicBezTo>
                <a:cubicBezTo>
                  <a:pt x="7150" y="6813"/>
                  <a:pt x="7150" y="6801"/>
                  <a:pt x="7162" y="6795"/>
                </a:cubicBezTo>
                <a:cubicBezTo>
                  <a:pt x="7168" y="6795"/>
                  <a:pt x="7174" y="6795"/>
                  <a:pt x="7174" y="6789"/>
                </a:cubicBezTo>
                <a:cubicBezTo>
                  <a:pt x="7180" y="6783"/>
                  <a:pt x="7180" y="6777"/>
                  <a:pt x="7186" y="6765"/>
                </a:cubicBezTo>
                <a:cubicBezTo>
                  <a:pt x="7198" y="6747"/>
                  <a:pt x="7204" y="6735"/>
                  <a:pt x="7210" y="6718"/>
                </a:cubicBezTo>
                <a:cubicBezTo>
                  <a:pt x="7216" y="6718"/>
                  <a:pt x="7216" y="6712"/>
                  <a:pt x="7216" y="6706"/>
                </a:cubicBezTo>
                <a:cubicBezTo>
                  <a:pt x="7216" y="6706"/>
                  <a:pt x="7222" y="6706"/>
                  <a:pt x="7227" y="6700"/>
                </a:cubicBezTo>
                <a:cubicBezTo>
                  <a:pt x="7227" y="6694"/>
                  <a:pt x="7234" y="6694"/>
                  <a:pt x="7239" y="6688"/>
                </a:cubicBezTo>
                <a:lnTo>
                  <a:pt x="7239" y="6682"/>
                </a:lnTo>
                <a:cubicBezTo>
                  <a:pt x="7245" y="6670"/>
                  <a:pt x="7245" y="6670"/>
                  <a:pt x="7245" y="6670"/>
                </a:cubicBezTo>
                <a:cubicBezTo>
                  <a:pt x="7251" y="6658"/>
                  <a:pt x="7257" y="6652"/>
                  <a:pt x="7257" y="6641"/>
                </a:cubicBezTo>
                <a:cubicBezTo>
                  <a:pt x="7263" y="6635"/>
                  <a:pt x="7257" y="6629"/>
                  <a:pt x="7257" y="6623"/>
                </a:cubicBezTo>
                <a:cubicBezTo>
                  <a:pt x="7257" y="6617"/>
                  <a:pt x="7263" y="6611"/>
                  <a:pt x="7257" y="6611"/>
                </a:cubicBezTo>
                <a:cubicBezTo>
                  <a:pt x="7257" y="6605"/>
                  <a:pt x="7251" y="6599"/>
                  <a:pt x="7251" y="6599"/>
                </a:cubicBezTo>
                <a:cubicBezTo>
                  <a:pt x="7245" y="6587"/>
                  <a:pt x="7239" y="6581"/>
                  <a:pt x="7239" y="6569"/>
                </a:cubicBezTo>
                <a:cubicBezTo>
                  <a:pt x="7234" y="6563"/>
                  <a:pt x="7227" y="6552"/>
                  <a:pt x="7227" y="6540"/>
                </a:cubicBezTo>
                <a:cubicBezTo>
                  <a:pt x="7227" y="6534"/>
                  <a:pt x="7227" y="6528"/>
                  <a:pt x="7227" y="6522"/>
                </a:cubicBezTo>
                <a:cubicBezTo>
                  <a:pt x="7227" y="6510"/>
                  <a:pt x="7227" y="6504"/>
                  <a:pt x="7222" y="6492"/>
                </a:cubicBezTo>
                <a:cubicBezTo>
                  <a:pt x="7222" y="6486"/>
                  <a:pt x="7216" y="6486"/>
                  <a:pt x="7216" y="6480"/>
                </a:cubicBezTo>
                <a:cubicBezTo>
                  <a:pt x="7204" y="6480"/>
                  <a:pt x="7198" y="6469"/>
                  <a:pt x="7192" y="6469"/>
                </a:cubicBezTo>
                <a:cubicBezTo>
                  <a:pt x="7133" y="6469"/>
                  <a:pt x="7133" y="6469"/>
                  <a:pt x="7133" y="6469"/>
                </a:cubicBezTo>
                <a:cubicBezTo>
                  <a:pt x="7133" y="6469"/>
                  <a:pt x="7127" y="6469"/>
                  <a:pt x="7121" y="6469"/>
                </a:cubicBezTo>
                <a:cubicBezTo>
                  <a:pt x="7121" y="6469"/>
                  <a:pt x="7115" y="6463"/>
                  <a:pt x="7109" y="6463"/>
                </a:cubicBezTo>
                <a:cubicBezTo>
                  <a:pt x="7109" y="6463"/>
                  <a:pt x="7103" y="6463"/>
                  <a:pt x="7097" y="6463"/>
                </a:cubicBezTo>
                <a:cubicBezTo>
                  <a:pt x="7091" y="6463"/>
                  <a:pt x="7091" y="6463"/>
                  <a:pt x="7085" y="6457"/>
                </a:cubicBezTo>
                <a:cubicBezTo>
                  <a:pt x="7079" y="6457"/>
                  <a:pt x="7073" y="6451"/>
                  <a:pt x="7061" y="6451"/>
                </a:cubicBezTo>
                <a:cubicBezTo>
                  <a:pt x="7061" y="6445"/>
                  <a:pt x="7056" y="6445"/>
                  <a:pt x="7050" y="6445"/>
                </a:cubicBezTo>
                <a:cubicBezTo>
                  <a:pt x="7050" y="6439"/>
                  <a:pt x="7050" y="6433"/>
                  <a:pt x="7050" y="6433"/>
                </a:cubicBezTo>
                <a:cubicBezTo>
                  <a:pt x="7044" y="6421"/>
                  <a:pt x="7044" y="6415"/>
                  <a:pt x="7038" y="6409"/>
                </a:cubicBezTo>
                <a:cubicBezTo>
                  <a:pt x="7038" y="6403"/>
                  <a:pt x="7044" y="6397"/>
                  <a:pt x="7038" y="6397"/>
                </a:cubicBezTo>
                <a:cubicBezTo>
                  <a:pt x="7038" y="6392"/>
                  <a:pt x="7032" y="6392"/>
                  <a:pt x="7026" y="6386"/>
                </a:cubicBezTo>
                <a:cubicBezTo>
                  <a:pt x="7026" y="6386"/>
                  <a:pt x="7020" y="6386"/>
                  <a:pt x="7014" y="6380"/>
                </a:cubicBezTo>
                <a:cubicBezTo>
                  <a:pt x="7008" y="6374"/>
                  <a:pt x="7008" y="6374"/>
                  <a:pt x="7002" y="6368"/>
                </a:cubicBezTo>
                <a:cubicBezTo>
                  <a:pt x="7002" y="6368"/>
                  <a:pt x="6996" y="6368"/>
                  <a:pt x="6990" y="6368"/>
                </a:cubicBezTo>
                <a:cubicBezTo>
                  <a:pt x="6984" y="6362"/>
                  <a:pt x="6979" y="6362"/>
                  <a:pt x="6973" y="6362"/>
                </a:cubicBezTo>
                <a:cubicBezTo>
                  <a:pt x="6961" y="6362"/>
                  <a:pt x="6955" y="6374"/>
                  <a:pt x="6943" y="6374"/>
                </a:cubicBezTo>
                <a:cubicBezTo>
                  <a:pt x="6878" y="6374"/>
                  <a:pt x="6878" y="6374"/>
                  <a:pt x="6878" y="6374"/>
                </a:cubicBezTo>
                <a:cubicBezTo>
                  <a:pt x="6872" y="6374"/>
                  <a:pt x="6866" y="6368"/>
                  <a:pt x="6860" y="6368"/>
                </a:cubicBezTo>
                <a:cubicBezTo>
                  <a:pt x="6848" y="6362"/>
                  <a:pt x="6848" y="6356"/>
                  <a:pt x="6836" y="6350"/>
                </a:cubicBezTo>
                <a:cubicBezTo>
                  <a:pt x="6830" y="6350"/>
                  <a:pt x="6830" y="6344"/>
                  <a:pt x="6824" y="6344"/>
                </a:cubicBezTo>
                <a:cubicBezTo>
                  <a:pt x="6818" y="6344"/>
                  <a:pt x="6813" y="6344"/>
                  <a:pt x="6801" y="6344"/>
                </a:cubicBezTo>
                <a:cubicBezTo>
                  <a:pt x="6795" y="6344"/>
                  <a:pt x="6783" y="6344"/>
                  <a:pt x="6777" y="6344"/>
                </a:cubicBezTo>
                <a:cubicBezTo>
                  <a:pt x="6777" y="6362"/>
                  <a:pt x="6777" y="6368"/>
                  <a:pt x="6771" y="6380"/>
                </a:cubicBezTo>
                <a:cubicBezTo>
                  <a:pt x="6765" y="6380"/>
                  <a:pt x="6765" y="6380"/>
                  <a:pt x="6759" y="6380"/>
                </a:cubicBezTo>
                <a:cubicBezTo>
                  <a:pt x="6753" y="6380"/>
                  <a:pt x="6747" y="6380"/>
                  <a:pt x="6747" y="6380"/>
                </a:cubicBezTo>
                <a:cubicBezTo>
                  <a:pt x="6741" y="6380"/>
                  <a:pt x="6735" y="6380"/>
                  <a:pt x="6735" y="6380"/>
                </a:cubicBezTo>
                <a:cubicBezTo>
                  <a:pt x="6729" y="6374"/>
                  <a:pt x="6729" y="6374"/>
                  <a:pt x="6724" y="6374"/>
                </a:cubicBezTo>
                <a:cubicBezTo>
                  <a:pt x="6718" y="6368"/>
                  <a:pt x="6718" y="6368"/>
                  <a:pt x="6712" y="6368"/>
                </a:cubicBezTo>
                <a:cubicBezTo>
                  <a:pt x="6712" y="6362"/>
                  <a:pt x="6712" y="6356"/>
                  <a:pt x="6712" y="6356"/>
                </a:cubicBezTo>
                <a:cubicBezTo>
                  <a:pt x="6712" y="6350"/>
                  <a:pt x="6712" y="6344"/>
                  <a:pt x="6718" y="6344"/>
                </a:cubicBezTo>
                <a:cubicBezTo>
                  <a:pt x="6724" y="6338"/>
                  <a:pt x="6724" y="6344"/>
                  <a:pt x="6729" y="6338"/>
                </a:cubicBezTo>
                <a:cubicBezTo>
                  <a:pt x="6735" y="6338"/>
                  <a:pt x="6735" y="6332"/>
                  <a:pt x="6741" y="6332"/>
                </a:cubicBezTo>
                <a:cubicBezTo>
                  <a:pt x="6735" y="6320"/>
                  <a:pt x="6735" y="6320"/>
                  <a:pt x="6735" y="6320"/>
                </a:cubicBezTo>
                <a:cubicBezTo>
                  <a:pt x="6729" y="6320"/>
                  <a:pt x="6729" y="6320"/>
                  <a:pt x="6724" y="6320"/>
                </a:cubicBezTo>
                <a:cubicBezTo>
                  <a:pt x="6718" y="6320"/>
                  <a:pt x="6718" y="6315"/>
                  <a:pt x="6712" y="6315"/>
                </a:cubicBezTo>
                <a:cubicBezTo>
                  <a:pt x="6706" y="6315"/>
                  <a:pt x="6700" y="6315"/>
                  <a:pt x="6700" y="6309"/>
                </a:cubicBezTo>
                <a:cubicBezTo>
                  <a:pt x="6694" y="6309"/>
                  <a:pt x="6688" y="6303"/>
                  <a:pt x="6688" y="6303"/>
                </a:cubicBezTo>
                <a:cubicBezTo>
                  <a:pt x="6682" y="6303"/>
                  <a:pt x="6676" y="6297"/>
                  <a:pt x="6670" y="6297"/>
                </a:cubicBezTo>
                <a:cubicBezTo>
                  <a:pt x="6670" y="6291"/>
                  <a:pt x="6670" y="6285"/>
                  <a:pt x="6664" y="6285"/>
                </a:cubicBezTo>
                <a:cubicBezTo>
                  <a:pt x="6658" y="6279"/>
                  <a:pt x="6658" y="6279"/>
                  <a:pt x="6652" y="6279"/>
                </a:cubicBezTo>
                <a:cubicBezTo>
                  <a:pt x="6646" y="6279"/>
                  <a:pt x="6641" y="6273"/>
                  <a:pt x="6635" y="6273"/>
                </a:cubicBezTo>
                <a:cubicBezTo>
                  <a:pt x="6629" y="6273"/>
                  <a:pt x="6629" y="6273"/>
                  <a:pt x="6623" y="6273"/>
                </a:cubicBezTo>
                <a:cubicBezTo>
                  <a:pt x="6617" y="6273"/>
                  <a:pt x="6611" y="6267"/>
                  <a:pt x="6611" y="6267"/>
                </a:cubicBezTo>
                <a:cubicBezTo>
                  <a:pt x="6599" y="6267"/>
                  <a:pt x="6599" y="6267"/>
                  <a:pt x="6599" y="6267"/>
                </a:cubicBezTo>
                <a:cubicBezTo>
                  <a:pt x="6593" y="6267"/>
                  <a:pt x="6593" y="6261"/>
                  <a:pt x="6587" y="6261"/>
                </a:cubicBezTo>
                <a:cubicBezTo>
                  <a:pt x="6581" y="6261"/>
                  <a:pt x="6575" y="6255"/>
                  <a:pt x="6569" y="6255"/>
                </a:cubicBezTo>
                <a:cubicBezTo>
                  <a:pt x="6563" y="6249"/>
                  <a:pt x="6552" y="6249"/>
                  <a:pt x="6546" y="6249"/>
                </a:cubicBezTo>
                <a:cubicBezTo>
                  <a:pt x="6534" y="6249"/>
                  <a:pt x="6528" y="6249"/>
                  <a:pt x="6522" y="6249"/>
                </a:cubicBezTo>
                <a:cubicBezTo>
                  <a:pt x="6522" y="6303"/>
                  <a:pt x="6522" y="6303"/>
                  <a:pt x="6522" y="6303"/>
                </a:cubicBezTo>
                <a:cubicBezTo>
                  <a:pt x="6475" y="6303"/>
                  <a:pt x="6475" y="6303"/>
                  <a:pt x="6475" y="6303"/>
                </a:cubicBezTo>
                <a:cubicBezTo>
                  <a:pt x="6475" y="6285"/>
                  <a:pt x="6475" y="6285"/>
                  <a:pt x="6475" y="6285"/>
                </a:cubicBezTo>
                <a:cubicBezTo>
                  <a:pt x="6475" y="6279"/>
                  <a:pt x="6475" y="6273"/>
                  <a:pt x="6475" y="6273"/>
                </a:cubicBezTo>
                <a:cubicBezTo>
                  <a:pt x="6480" y="6267"/>
                  <a:pt x="6480" y="6261"/>
                  <a:pt x="6486" y="6261"/>
                </a:cubicBezTo>
                <a:cubicBezTo>
                  <a:pt x="6492" y="6255"/>
                  <a:pt x="6492" y="6249"/>
                  <a:pt x="6492" y="6249"/>
                </a:cubicBezTo>
                <a:cubicBezTo>
                  <a:pt x="6498" y="6249"/>
                  <a:pt x="6504" y="6249"/>
                  <a:pt x="6504" y="6243"/>
                </a:cubicBezTo>
                <a:cubicBezTo>
                  <a:pt x="6510" y="6237"/>
                  <a:pt x="6510" y="6231"/>
                  <a:pt x="6510" y="6226"/>
                </a:cubicBezTo>
                <a:cubicBezTo>
                  <a:pt x="6498" y="6220"/>
                  <a:pt x="6492" y="6226"/>
                  <a:pt x="6486" y="6220"/>
                </a:cubicBezTo>
                <a:cubicBezTo>
                  <a:pt x="6480" y="6220"/>
                  <a:pt x="6480" y="6214"/>
                  <a:pt x="6475" y="6214"/>
                </a:cubicBezTo>
                <a:cubicBezTo>
                  <a:pt x="6469" y="6208"/>
                  <a:pt x="6463" y="6208"/>
                  <a:pt x="6451" y="6208"/>
                </a:cubicBezTo>
                <a:cubicBezTo>
                  <a:pt x="6445" y="6202"/>
                  <a:pt x="6445" y="6202"/>
                  <a:pt x="6439" y="6202"/>
                </a:cubicBezTo>
                <a:cubicBezTo>
                  <a:pt x="6427" y="6202"/>
                  <a:pt x="6427" y="6202"/>
                  <a:pt x="6427" y="6202"/>
                </a:cubicBezTo>
                <a:cubicBezTo>
                  <a:pt x="6415" y="6202"/>
                  <a:pt x="6415" y="6202"/>
                  <a:pt x="6415" y="6202"/>
                </a:cubicBezTo>
                <a:cubicBezTo>
                  <a:pt x="6409" y="6202"/>
                  <a:pt x="6409" y="6202"/>
                  <a:pt x="6403" y="6202"/>
                </a:cubicBezTo>
                <a:cubicBezTo>
                  <a:pt x="6403" y="6214"/>
                  <a:pt x="6403" y="6220"/>
                  <a:pt x="6403" y="6226"/>
                </a:cubicBezTo>
                <a:cubicBezTo>
                  <a:pt x="6403" y="6231"/>
                  <a:pt x="6403" y="6231"/>
                  <a:pt x="6403" y="6237"/>
                </a:cubicBezTo>
                <a:cubicBezTo>
                  <a:pt x="6397" y="6249"/>
                  <a:pt x="6386" y="6255"/>
                  <a:pt x="6374" y="6255"/>
                </a:cubicBezTo>
                <a:cubicBezTo>
                  <a:pt x="6368" y="6255"/>
                  <a:pt x="6362" y="6249"/>
                  <a:pt x="6356" y="6249"/>
                </a:cubicBezTo>
                <a:cubicBezTo>
                  <a:pt x="6356" y="6226"/>
                  <a:pt x="6356" y="6226"/>
                  <a:pt x="6356" y="6226"/>
                </a:cubicBezTo>
                <a:lnTo>
                  <a:pt x="6356" y="6220"/>
                </a:lnTo>
                <a:cubicBezTo>
                  <a:pt x="6356" y="6214"/>
                  <a:pt x="6356" y="6208"/>
                  <a:pt x="6356" y="6208"/>
                </a:cubicBezTo>
                <a:cubicBezTo>
                  <a:pt x="6368" y="6208"/>
                  <a:pt x="6380" y="6208"/>
                  <a:pt x="6391" y="6202"/>
                </a:cubicBezTo>
                <a:cubicBezTo>
                  <a:pt x="6391" y="6202"/>
                  <a:pt x="6397" y="6202"/>
                  <a:pt x="6403" y="6202"/>
                </a:cubicBezTo>
                <a:cubicBezTo>
                  <a:pt x="6403" y="6196"/>
                  <a:pt x="6403" y="6190"/>
                  <a:pt x="6409" y="6190"/>
                </a:cubicBezTo>
                <a:cubicBezTo>
                  <a:pt x="6409" y="6178"/>
                  <a:pt x="6403" y="6172"/>
                  <a:pt x="6409" y="6166"/>
                </a:cubicBezTo>
                <a:cubicBezTo>
                  <a:pt x="6409" y="6154"/>
                  <a:pt x="6409" y="6149"/>
                  <a:pt x="6409" y="6142"/>
                </a:cubicBezTo>
                <a:cubicBezTo>
                  <a:pt x="6409" y="6137"/>
                  <a:pt x="6409" y="6131"/>
                  <a:pt x="6409" y="6125"/>
                </a:cubicBezTo>
                <a:cubicBezTo>
                  <a:pt x="6409" y="6113"/>
                  <a:pt x="6409" y="6107"/>
                  <a:pt x="6409" y="6095"/>
                </a:cubicBezTo>
                <a:cubicBezTo>
                  <a:pt x="6403" y="6095"/>
                  <a:pt x="6397" y="6095"/>
                  <a:pt x="6391" y="6095"/>
                </a:cubicBezTo>
                <a:cubicBezTo>
                  <a:pt x="6386" y="6095"/>
                  <a:pt x="6386" y="6095"/>
                  <a:pt x="6380" y="6095"/>
                </a:cubicBezTo>
                <a:lnTo>
                  <a:pt x="6374" y="6095"/>
                </a:lnTo>
                <a:cubicBezTo>
                  <a:pt x="6374" y="6036"/>
                  <a:pt x="6374" y="6036"/>
                  <a:pt x="6374" y="6036"/>
                </a:cubicBezTo>
                <a:cubicBezTo>
                  <a:pt x="6374" y="6030"/>
                  <a:pt x="6368" y="6030"/>
                  <a:pt x="6368" y="6024"/>
                </a:cubicBezTo>
                <a:cubicBezTo>
                  <a:pt x="6368" y="6018"/>
                  <a:pt x="6368" y="6012"/>
                  <a:pt x="6362" y="6006"/>
                </a:cubicBezTo>
                <a:cubicBezTo>
                  <a:pt x="6362" y="6006"/>
                  <a:pt x="6362" y="6000"/>
                  <a:pt x="6362" y="5994"/>
                </a:cubicBezTo>
                <a:cubicBezTo>
                  <a:pt x="6356" y="5994"/>
                  <a:pt x="6350" y="5994"/>
                  <a:pt x="6350" y="5988"/>
                </a:cubicBezTo>
                <a:cubicBezTo>
                  <a:pt x="6350" y="5983"/>
                  <a:pt x="6350" y="5976"/>
                  <a:pt x="6350" y="5976"/>
                </a:cubicBezTo>
                <a:cubicBezTo>
                  <a:pt x="6344" y="5971"/>
                  <a:pt x="6344" y="5965"/>
                  <a:pt x="6338" y="5965"/>
                </a:cubicBezTo>
                <a:cubicBezTo>
                  <a:pt x="6338" y="5959"/>
                  <a:pt x="6332" y="5965"/>
                  <a:pt x="6332" y="5965"/>
                </a:cubicBezTo>
                <a:cubicBezTo>
                  <a:pt x="6320" y="5959"/>
                  <a:pt x="6303" y="5953"/>
                  <a:pt x="6297" y="5947"/>
                </a:cubicBezTo>
                <a:cubicBezTo>
                  <a:pt x="6291" y="5947"/>
                  <a:pt x="6285" y="5947"/>
                  <a:pt x="6285" y="5941"/>
                </a:cubicBezTo>
                <a:cubicBezTo>
                  <a:pt x="6279" y="5935"/>
                  <a:pt x="6285" y="5923"/>
                  <a:pt x="6279" y="5917"/>
                </a:cubicBezTo>
                <a:cubicBezTo>
                  <a:pt x="6273" y="5917"/>
                  <a:pt x="6267" y="5917"/>
                  <a:pt x="6267" y="5917"/>
                </a:cubicBezTo>
                <a:cubicBezTo>
                  <a:pt x="6261" y="5917"/>
                  <a:pt x="6255" y="5911"/>
                  <a:pt x="6255" y="5911"/>
                </a:cubicBezTo>
                <a:cubicBezTo>
                  <a:pt x="6249" y="5911"/>
                  <a:pt x="6249" y="5899"/>
                  <a:pt x="6243" y="5899"/>
                </a:cubicBezTo>
                <a:cubicBezTo>
                  <a:pt x="6237" y="5894"/>
                  <a:pt x="6231" y="5899"/>
                  <a:pt x="6220" y="5899"/>
                </a:cubicBezTo>
                <a:cubicBezTo>
                  <a:pt x="6214" y="5899"/>
                  <a:pt x="6208" y="5894"/>
                  <a:pt x="6208" y="5894"/>
                </a:cubicBezTo>
                <a:cubicBezTo>
                  <a:pt x="6202" y="5894"/>
                  <a:pt x="6196" y="5888"/>
                  <a:pt x="6190" y="5888"/>
                </a:cubicBezTo>
                <a:cubicBezTo>
                  <a:pt x="6178" y="5882"/>
                  <a:pt x="6178" y="5882"/>
                  <a:pt x="6178" y="5882"/>
                </a:cubicBezTo>
                <a:cubicBezTo>
                  <a:pt x="6172" y="5876"/>
                  <a:pt x="6172" y="5870"/>
                  <a:pt x="6160" y="5870"/>
                </a:cubicBezTo>
                <a:cubicBezTo>
                  <a:pt x="6154" y="5870"/>
                  <a:pt x="6148" y="5870"/>
                  <a:pt x="6143" y="5876"/>
                </a:cubicBezTo>
                <a:cubicBezTo>
                  <a:pt x="6143" y="5876"/>
                  <a:pt x="6143" y="5882"/>
                  <a:pt x="6136" y="5888"/>
                </a:cubicBezTo>
                <a:cubicBezTo>
                  <a:pt x="6125" y="5894"/>
                  <a:pt x="6119" y="5888"/>
                  <a:pt x="6107" y="5888"/>
                </a:cubicBezTo>
                <a:cubicBezTo>
                  <a:pt x="6089" y="5888"/>
                  <a:pt x="6089" y="5888"/>
                  <a:pt x="6089" y="5888"/>
                </a:cubicBezTo>
                <a:cubicBezTo>
                  <a:pt x="6083" y="5888"/>
                  <a:pt x="6083" y="5888"/>
                  <a:pt x="6077" y="5888"/>
                </a:cubicBezTo>
                <a:cubicBezTo>
                  <a:pt x="6065" y="5882"/>
                  <a:pt x="6059" y="5882"/>
                  <a:pt x="6054" y="5882"/>
                </a:cubicBezTo>
                <a:cubicBezTo>
                  <a:pt x="6042" y="5882"/>
                  <a:pt x="6042" y="5876"/>
                  <a:pt x="6030" y="5870"/>
                </a:cubicBezTo>
                <a:cubicBezTo>
                  <a:pt x="6030" y="5870"/>
                  <a:pt x="6024" y="5870"/>
                  <a:pt x="6018" y="5870"/>
                </a:cubicBezTo>
                <a:cubicBezTo>
                  <a:pt x="6012" y="5864"/>
                  <a:pt x="6006" y="5858"/>
                  <a:pt x="5994" y="5852"/>
                </a:cubicBezTo>
                <a:cubicBezTo>
                  <a:pt x="5988" y="5846"/>
                  <a:pt x="5977" y="5846"/>
                  <a:pt x="5970" y="5840"/>
                </a:cubicBezTo>
                <a:cubicBezTo>
                  <a:pt x="5965" y="5834"/>
                  <a:pt x="5965" y="5834"/>
                  <a:pt x="5965" y="5828"/>
                </a:cubicBezTo>
                <a:cubicBezTo>
                  <a:pt x="5959" y="5822"/>
                  <a:pt x="5953" y="5822"/>
                  <a:pt x="5953" y="5817"/>
                </a:cubicBezTo>
                <a:cubicBezTo>
                  <a:pt x="5953" y="5799"/>
                  <a:pt x="5953" y="5793"/>
                  <a:pt x="5953" y="5781"/>
                </a:cubicBezTo>
                <a:cubicBezTo>
                  <a:pt x="5947" y="5781"/>
                  <a:pt x="5947" y="5775"/>
                  <a:pt x="5941" y="5775"/>
                </a:cubicBezTo>
                <a:cubicBezTo>
                  <a:pt x="5935" y="5775"/>
                  <a:pt x="5929" y="5775"/>
                  <a:pt x="5929" y="5775"/>
                </a:cubicBezTo>
                <a:cubicBezTo>
                  <a:pt x="5923" y="5775"/>
                  <a:pt x="5923" y="5769"/>
                  <a:pt x="5917" y="5769"/>
                </a:cubicBezTo>
                <a:cubicBezTo>
                  <a:pt x="5911" y="5769"/>
                  <a:pt x="5911" y="5763"/>
                  <a:pt x="5905" y="5763"/>
                </a:cubicBezTo>
                <a:cubicBezTo>
                  <a:pt x="5899" y="5757"/>
                  <a:pt x="5899" y="5757"/>
                  <a:pt x="5893" y="5751"/>
                </a:cubicBezTo>
                <a:cubicBezTo>
                  <a:pt x="5888" y="5745"/>
                  <a:pt x="5888" y="5751"/>
                  <a:pt x="5882" y="5745"/>
                </a:cubicBezTo>
                <a:cubicBezTo>
                  <a:pt x="5882" y="5745"/>
                  <a:pt x="5888" y="5733"/>
                  <a:pt x="5882" y="5733"/>
                </a:cubicBezTo>
                <a:cubicBezTo>
                  <a:pt x="5882" y="5733"/>
                  <a:pt x="5876" y="5733"/>
                  <a:pt x="5870" y="5733"/>
                </a:cubicBezTo>
                <a:cubicBezTo>
                  <a:pt x="5864" y="5733"/>
                  <a:pt x="5864" y="5728"/>
                  <a:pt x="5858" y="5728"/>
                </a:cubicBezTo>
                <a:cubicBezTo>
                  <a:pt x="5852" y="5722"/>
                  <a:pt x="5846" y="5722"/>
                  <a:pt x="5846" y="5716"/>
                </a:cubicBezTo>
                <a:cubicBezTo>
                  <a:pt x="5846" y="5716"/>
                  <a:pt x="5846" y="5710"/>
                  <a:pt x="5840" y="5704"/>
                </a:cubicBezTo>
                <a:cubicBezTo>
                  <a:pt x="5840" y="5698"/>
                  <a:pt x="5840" y="5692"/>
                  <a:pt x="5840" y="5680"/>
                </a:cubicBezTo>
                <a:cubicBezTo>
                  <a:pt x="5828" y="5680"/>
                  <a:pt x="5828" y="5680"/>
                  <a:pt x="5828" y="5680"/>
                </a:cubicBezTo>
                <a:cubicBezTo>
                  <a:pt x="5822" y="5680"/>
                  <a:pt x="5816" y="5686"/>
                  <a:pt x="5811" y="5686"/>
                </a:cubicBezTo>
                <a:cubicBezTo>
                  <a:pt x="5799" y="5686"/>
                  <a:pt x="5793" y="5692"/>
                  <a:pt x="5787" y="5692"/>
                </a:cubicBezTo>
                <a:cubicBezTo>
                  <a:pt x="5781" y="5692"/>
                  <a:pt x="5781" y="5698"/>
                  <a:pt x="5775" y="5698"/>
                </a:cubicBezTo>
                <a:cubicBezTo>
                  <a:pt x="5769" y="5698"/>
                  <a:pt x="5763" y="5698"/>
                  <a:pt x="5757" y="5692"/>
                </a:cubicBezTo>
                <a:cubicBezTo>
                  <a:pt x="5757" y="5686"/>
                  <a:pt x="5763" y="5686"/>
                  <a:pt x="5757" y="5680"/>
                </a:cubicBezTo>
                <a:cubicBezTo>
                  <a:pt x="5757" y="5668"/>
                  <a:pt x="5757" y="5662"/>
                  <a:pt x="5757" y="5651"/>
                </a:cubicBezTo>
                <a:cubicBezTo>
                  <a:pt x="5769" y="5651"/>
                  <a:pt x="5769" y="5651"/>
                  <a:pt x="5769" y="5651"/>
                </a:cubicBezTo>
                <a:cubicBezTo>
                  <a:pt x="5775" y="5644"/>
                  <a:pt x="5775" y="5644"/>
                  <a:pt x="5781" y="5639"/>
                </a:cubicBezTo>
                <a:cubicBezTo>
                  <a:pt x="5781" y="5633"/>
                  <a:pt x="5775" y="5627"/>
                  <a:pt x="5769" y="5627"/>
                </a:cubicBezTo>
                <a:cubicBezTo>
                  <a:pt x="5769" y="5621"/>
                  <a:pt x="5763" y="5627"/>
                  <a:pt x="5757" y="5621"/>
                </a:cubicBezTo>
                <a:cubicBezTo>
                  <a:pt x="5751" y="5621"/>
                  <a:pt x="5751" y="5621"/>
                  <a:pt x="5745" y="5615"/>
                </a:cubicBezTo>
                <a:cubicBezTo>
                  <a:pt x="5739" y="5615"/>
                  <a:pt x="5733" y="5615"/>
                  <a:pt x="5733" y="5615"/>
                </a:cubicBezTo>
                <a:cubicBezTo>
                  <a:pt x="5704" y="5633"/>
                  <a:pt x="5704" y="5633"/>
                  <a:pt x="5704" y="5633"/>
                </a:cubicBezTo>
                <a:cubicBezTo>
                  <a:pt x="5698" y="5633"/>
                  <a:pt x="5698" y="5633"/>
                  <a:pt x="5698" y="5633"/>
                </a:cubicBezTo>
                <a:cubicBezTo>
                  <a:pt x="5698" y="5633"/>
                  <a:pt x="5692" y="5633"/>
                  <a:pt x="5686" y="5627"/>
                </a:cubicBezTo>
                <a:cubicBezTo>
                  <a:pt x="5680" y="5627"/>
                  <a:pt x="5674" y="5621"/>
                  <a:pt x="5668" y="5621"/>
                </a:cubicBezTo>
                <a:cubicBezTo>
                  <a:pt x="5656" y="5621"/>
                  <a:pt x="5650" y="5621"/>
                  <a:pt x="5650" y="5627"/>
                </a:cubicBezTo>
                <a:cubicBezTo>
                  <a:pt x="5645" y="5633"/>
                  <a:pt x="5645" y="5639"/>
                  <a:pt x="5645" y="5639"/>
                </a:cubicBezTo>
                <a:cubicBezTo>
                  <a:pt x="5645" y="5644"/>
                  <a:pt x="5645" y="5651"/>
                  <a:pt x="5645" y="5651"/>
                </a:cubicBezTo>
                <a:cubicBezTo>
                  <a:pt x="5638" y="5656"/>
                  <a:pt x="5638" y="5656"/>
                  <a:pt x="5638" y="5662"/>
                </a:cubicBezTo>
                <a:cubicBezTo>
                  <a:pt x="5633" y="5668"/>
                  <a:pt x="5627" y="5680"/>
                  <a:pt x="5615" y="5680"/>
                </a:cubicBezTo>
                <a:cubicBezTo>
                  <a:pt x="5609" y="5680"/>
                  <a:pt x="5609" y="5680"/>
                  <a:pt x="5603" y="5674"/>
                </a:cubicBezTo>
                <a:cubicBezTo>
                  <a:pt x="5597" y="5674"/>
                  <a:pt x="5597" y="5668"/>
                  <a:pt x="5597" y="5668"/>
                </a:cubicBezTo>
                <a:cubicBezTo>
                  <a:pt x="5597" y="5662"/>
                  <a:pt x="5591" y="5656"/>
                  <a:pt x="5591" y="5656"/>
                </a:cubicBezTo>
                <a:cubicBezTo>
                  <a:pt x="5585" y="5651"/>
                  <a:pt x="5585" y="5644"/>
                  <a:pt x="5579" y="5644"/>
                </a:cubicBezTo>
                <a:cubicBezTo>
                  <a:pt x="5573" y="5639"/>
                  <a:pt x="5561" y="5639"/>
                  <a:pt x="5556" y="5633"/>
                </a:cubicBezTo>
                <a:cubicBezTo>
                  <a:pt x="5550" y="5633"/>
                  <a:pt x="5544" y="5633"/>
                  <a:pt x="5538" y="5633"/>
                </a:cubicBezTo>
                <a:cubicBezTo>
                  <a:pt x="5479" y="5633"/>
                  <a:pt x="5479" y="5633"/>
                  <a:pt x="5479" y="5633"/>
                </a:cubicBezTo>
                <a:cubicBezTo>
                  <a:pt x="5479" y="5633"/>
                  <a:pt x="5472" y="5627"/>
                  <a:pt x="5467" y="5627"/>
                </a:cubicBezTo>
                <a:cubicBezTo>
                  <a:pt x="5461" y="5621"/>
                  <a:pt x="5449" y="5621"/>
                  <a:pt x="5437" y="5621"/>
                </a:cubicBezTo>
                <a:cubicBezTo>
                  <a:pt x="5437" y="5585"/>
                  <a:pt x="5437" y="5585"/>
                  <a:pt x="5437" y="5585"/>
                </a:cubicBezTo>
                <a:cubicBezTo>
                  <a:pt x="5431" y="5585"/>
                  <a:pt x="5425" y="5585"/>
                  <a:pt x="5419" y="5585"/>
                </a:cubicBezTo>
                <a:cubicBezTo>
                  <a:pt x="5413" y="5585"/>
                  <a:pt x="5407" y="5579"/>
                  <a:pt x="5407" y="5579"/>
                </a:cubicBezTo>
                <a:cubicBezTo>
                  <a:pt x="5401" y="5579"/>
                  <a:pt x="5395" y="5579"/>
                  <a:pt x="5390" y="5573"/>
                </a:cubicBezTo>
                <a:cubicBezTo>
                  <a:pt x="5390" y="5573"/>
                  <a:pt x="5390" y="5567"/>
                  <a:pt x="5384" y="5562"/>
                </a:cubicBezTo>
                <a:cubicBezTo>
                  <a:pt x="5378" y="5562"/>
                  <a:pt x="5378" y="5562"/>
                  <a:pt x="5372" y="5562"/>
                </a:cubicBezTo>
                <a:cubicBezTo>
                  <a:pt x="5360" y="5556"/>
                  <a:pt x="5348" y="5556"/>
                  <a:pt x="5330" y="5550"/>
                </a:cubicBezTo>
                <a:cubicBezTo>
                  <a:pt x="5330" y="5562"/>
                  <a:pt x="5330" y="5567"/>
                  <a:pt x="5330" y="5573"/>
                </a:cubicBezTo>
                <a:cubicBezTo>
                  <a:pt x="5330" y="5579"/>
                  <a:pt x="5330" y="5585"/>
                  <a:pt x="5324" y="5591"/>
                </a:cubicBezTo>
                <a:cubicBezTo>
                  <a:pt x="5324" y="5591"/>
                  <a:pt x="5324" y="5597"/>
                  <a:pt x="5318" y="5597"/>
                </a:cubicBezTo>
                <a:cubicBezTo>
                  <a:pt x="5306" y="5603"/>
                  <a:pt x="5301" y="5597"/>
                  <a:pt x="5295" y="5597"/>
                </a:cubicBezTo>
                <a:cubicBezTo>
                  <a:pt x="5289" y="5603"/>
                  <a:pt x="5289" y="5609"/>
                  <a:pt x="5283" y="5609"/>
                </a:cubicBezTo>
                <a:cubicBezTo>
                  <a:pt x="5277" y="5609"/>
                  <a:pt x="5277" y="5615"/>
                  <a:pt x="5271" y="5615"/>
                </a:cubicBezTo>
                <a:cubicBezTo>
                  <a:pt x="5265" y="5621"/>
                  <a:pt x="5259" y="5621"/>
                  <a:pt x="5259" y="5627"/>
                </a:cubicBezTo>
                <a:cubicBezTo>
                  <a:pt x="5259" y="5633"/>
                  <a:pt x="5265" y="5633"/>
                  <a:pt x="5265" y="5639"/>
                </a:cubicBezTo>
                <a:cubicBezTo>
                  <a:pt x="5265" y="5644"/>
                  <a:pt x="5265" y="5651"/>
                  <a:pt x="5265" y="5651"/>
                </a:cubicBezTo>
                <a:cubicBezTo>
                  <a:pt x="5265" y="5656"/>
                  <a:pt x="5265" y="5656"/>
                  <a:pt x="5265" y="5662"/>
                </a:cubicBezTo>
                <a:cubicBezTo>
                  <a:pt x="5265" y="5668"/>
                  <a:pt x="5271" y="5668"/>
                  <a:pt x="5271" y="5674"/>
                </a:cubicBezTo>
                <a:cubicBezTo>
                  <a:pt x="5271" y="5680"/>
                  <a:pt x="5271" y="5686"/>
                  <a:pt x="5271" y="5692"/>
                </a:cubicBezTo>
                <a:cubicBezTo>
                  <a:pt x="5271" y="5698"/>
                  <a:pt x="5271" y="5704"/>
                  <a:pt x="5271" y="5710"/>
                </a:cubicBezTo>
                <a:cubicBezTo>
                  <a:pt x="5271" y="5716"/>
                  <a:pt x="5265" y="5716"/>
                  <a:pt x="5265" y="5722"/>
                </a:cubicBezTo>
                <a:cubicBezTo>
                  <a:pt x="5265" y="5722"/>
                  <a:pt x="5259" y="5722"/>
                  <a:pt x="5253" y="5716"/>
                </a:cubicBezTo>
                <a:cubicBezTo>
                  <a:pt x="5253" y="5716"/>
                  <a:pt x="5253" y="5710"/>
                  <a:pt x="5247" y="5704"/>
                </a:cubicBezTo>
                <a:cubicBezTo>
                  <a:pt x="5241" y="5698"/>
                  <a:pt x="5235" y="5686"/>
                  <a:pt x="5229" y="5674"/>
                </a:cubicBezTo>
                <a:cubicBezTo>
                  <a:pt x="5229" y="5668"/>
                  <a:pt x="5224" y="5662"/>
                  <a:pt x="5224" y="5651"/>
                </a:cubicBezTo>
                <a:cubicBezTo>
                  <a:pt x="5224" y="5644"/>
                  <a:pt x="5224" y="5644"/>
                  <a:pt x="5224" y="5639"/>
                </a:cubicBezTo>
                <a:cubicBezTo>
                  <a:pt x="5229" y="5633"/>
                  <a:pt x="5235" y="5633"/>
                  <a:pt x="5235" y="5627"/>
                </a:cubicBezTo>
                <a:cubicBezTo>
                  <a:pt x="5235" y="5627"/>
                  <a:pt x="5235" y="5621"/>
                  <a:pt x="5235" y="5615"/>
                </a:cubicBezTo>
                <a:cubicBezTo>
                  <a:pt x="5235" y="5615"/>
                  <a:pt x="5241" y="5609"/>
                  <a:pt x="5241" y="5603"/>
                </a:cubicBezTo>
                <a:cubicBezTo>
                  <a:pt x="5241" y="5597"/>
                  <a:pt x="5229" y="5597"/>
                  <a:pt x="5229" y="5591"/>
                </a:cubicBezTo>
                <a:cubicBezTo>
                  <a:pt x="5229" y="5573"/>
                  <a:pt x="5241" y="5567"/>
                  <a:pt x="5253" y="5562"/>
                </a:cubicBezTo>
                <a:cubicBezTo>
                  <a:pt x="5253" y="5556"/>
                  <a:pt x="5259" y="5556"/>
                  <a:pt x="5265" y="5550"/>
                </a:cubicBezTo>
                <a:cubicBezTo>
                  <a:pt x="5265" y="5550"/>
                  <a:pt x="5271" y="5544"/>
                  <a:pt x="5271" y="5538"/>
                </a:cubicBezTo>
                <a:cubicBezTo>
                  <a:pt x="5277" y="5538"/>
                  <a:pt x="5277" y="5538"/>
                  <a:pt x="5283" y="5532"/>
                </a:cubicBezTo>
                <a:cubicBezTo>
                  <a:pt x="5277" y="5520"/>
                  <a:pt x="5277" y="5520"/>
                  <a:pt x="5277" y="5520"/>
                </a:cubicBezTo>
                <a:cubicBezTo>
                  <a:pt x="5253" y="5520"/>
                  <a:pt x="5253" y="5520"/>
                  <a:pt x="5253" y="5520"/>
                </a:cubicBezTo>
                <a:cubicBezTo>
                  <a:pt x="5247" y="5520"/>
                  <a:pt x="5247" y="5526"/>
                  <a:pt x="5241" y="5526"/>
                </a:cubicBezTo>
                <a:cubicBezTo>
                  <a:pt x="5235" y="5526"/>
                  <a:pt x="5229" y="5526"/>
                  <a:pt x="5229" y="5526"/>
                </a:cubicBezTo>
                <a:cubicBezTo>
                  <a:pt x="5224" y="5532"/>
                  <a:pt x="5218" y="5532"/>
                  <a:pt x="5218" y="5532"/>
                </a:cubicBezTo>
                <a:cubicBezTo>
                  <a:pt x="5218" y="5538"/>
                  <a:pt x="5218" y="5544"/>
                  <a:pt x="5212" y="5544"/>
                </a:cubicBezTo>
                <a:cubicBezTo>
                  <a:pt x="5212" y="5556"/>
                  <a:pt x="5212" y="5562"/>
                  <a:pt x="5212" y="5573"/>
                </a:cubicBezTo>
                <a:cubicBezTo>
                  <a:pt x="5152" y="5573"/>
                  <a:pt x="5152" y="5573"/>
                  <a:pt x="5152" y="5573"/>
                </a:cubicBezTo>
                <a:cubicBezTo>
                  <a:pt x="5140" y="5573"/>
                  <a:pt x="5135" y="5579"/>
                  <a:pt x="5129" y="5585"/>
                </a:cubicBezTo>
                <a:cubicBezTo>
                  <a:pt x="5123" y="5591"/>
                  <a:pt x="5117" y="5591"/>
                  <a:pt x="5117" y="5591"/>
                </a:cubicBezTo>
                <a:cubicBezTo>
                  <a:pt x="5111" y="5597"/>
                  <a:pt x="5105" y="5597"/>
                  <a:pt x="5099" y="5597"/>
                </a:cubicBezTo>
                <a:cubicBezTo>
                  <a:pt x="5093" y="5603"/>
                  <a:pt x="5093" y="5603"/>
                  <a:pt x="5087" y="5603"/>
                </a:cubicBezTo>
                <a:cubicBezTo>
                  <a:pt x="5075" y="5609"/>
                  <a:pt x="5069" y="5609"/>
                  <a:pt x="5057" y="5609"/>
                </a:cubicBezTo>
                <a:lnTo>
                  <a:pt x="5052" y="5615"/>
                </a:lnTo>
                <a:cubicBezTo>
                  <a:pt x="5040" y="5615"/>
                  <a:pt x="5034" y="5615"/>
                  <a:pt x="5028" y="5615"/>
                </a:cubicBezTo>
                <a:cubicBezTo>
                  <a:pt x="5028" y="5680"/>
                  <a:pt x="5028" y="5680"/>
                  <a:pt x="5028" y="5680"/>
                </a:cubicBezTo>
                <a:cubicBezTo>
                  <a:pt x="5016" y="5686"/>
                  <a:pt x="5016" y="5692"/>
                  <a:pt x="5004" y="5698"/>
                </a:cubicBezTo>
                <a:cubicBezTo>
                  <a:pt x="4998" y="5698"/>
                  <a:pt x="4998" y="5698"/>
                  <a:pt x="4992" y="5698"/>
                </a:cubicBezTo>
                <a:cubicBezTo>
                  <a:pt x="4986" y="5698"/>
                  <a:pt x="4980" y="5698"/>
                  <a:pt x="4969" y="5698"/>
                </a:cubicBezTo>
                <a:cubicBezTo>
                  <a:pt x="4969" y="5704"/>
                  <a:pt x="4969" y="5710"/>
                  <a:pt x="4969" y="5716"/>
                </a:cubicBezTo>
                <a:cubicBezTo>
                  <a:pt x="4969" y="5722"/>
                  <a:pt x="4963" y="5722"/>
                  <a:pt x="4963" y="5728"/>
                </a:cubicBezTo>
                <a:cubicBezTo>
                  <a:pt x="4963" y="5733"/>
                  <a:pt x="4957" y="5733"/>
                  <a:pt x="4957" y="5739"/>
                </a:cubicBezTo>
                <a:cubicBezTo>
                  <a:pt x="4957" y="5745"/>
                  <a:pt x="4957" y="5745"/>
                  <a:pt x="4957" y="5751"/>
                </a:cubicBezTo>
                <a:cubicBezTo>
                  <a:pt x="4957" y="5757"/>
                  <a:pt x="4951" y="5757"/>
                  <a:pt x="4945" y="5757"/>
                </a:cubicBezTo>
                <a:cubicBezTo>
                  <a:pt x="4939" y="5769"/>
                  <a:pt x="4933" y="5769"/>
                  <a:pt x="4921" y="5775"/>
                </a:cubicBezTo>
                <a:cubicBezTo>
                  <a:pt x="4921" y="5781"/>
                  <a:pt x="4915" y="5781"/>
                  <a:pt x="4909" y="5787"/>
                </a:cubicBezTo>
                <a:cubicBezTo>
                  <a:pt x="4909" y="5787"/>
                  <a:pt x="4915" y="5793"/>
                  <a:pt x="4909" y="5799"/>
                </a:cubicBezTo>
                <a:cubicBezTo>
                  <a:pt x="4909" y="5805"/>
                  <a:pt x="4903" y="5805"/>
                  <a:pt x="4897" y="5810"/>
                </a:cubicBezTo>
                <a:lnTo>
                  <a:pt x="4897" y="5817"/>
                </a:lnTo>
                <a:lnTo>
                  <a:pt x="4897" y="5828"/>
                </a:lnTo>
                <a:cubicBezTo>
                  <a:pt x="4903" y="5828"/>
                  <a:pt x="4909" y="5828"/>
                  <a:pt x="4909" y="5828"/>
                </a:cubicBezTo>
                <a:cubicBezTo>
                  <a:pt x="4915" y="5834"/>
                  <a:pt x="4921" y="5834"/>
                  <a:pt x="4927" y="5834"/>
                </a:cubicBezTo>
                <a:cubicBezTo>
                  <a:pt x="4927" y="5852"/>
                  <a:pt x="4921" y="5864"/>
                  <a:pt x="4927" y="5882"/>
                </a:cubicBezTo>
                <a:lnTo>
                  <a:pt x="4927" y="5888"/>
                </a:lnTo>
                <a:cubicBezTo>
                  <a:pt x="4933" y="5899"/>
                  <a:pt x="4939" y="5905"/>
                  <a:pt x="4939" y="5911"/>
                </a:cubicBezTo>
                <a:cubicBezTo>
                  <a:pt x="4939" y="5917"/>
                  <a:pt x="4939" y="5923"/>
                  <a:pt x="4945" y="5923"/>
                </a:cubicBezTo>
                <a:cubicBezTo>
                  <a:pt x="4945" y="5929"/>
                  <a:pt x="4945" y="5935"/>
                  <a:pt x="4945" y="5941"/>
                </a:cubicBezTo>
                <a:cubicBezTo>
                  <a:pt x="4945" y="5947"/>
                  <a:pt x="4945" y="5953"/>
                  <a:pt x="4945" y="5959"/>
                </a:cubicBezTo>
                <a:cubicBezTo>
                  <a:pt x="4939" y="5965"/>
                  <a:pt x="4933" y="5965"/>
                  <a:pt x="4933" y="5965"/>
                </a:cubicBezTo>
                <a:cubicBezTo>
                  <a:pt x="4927" y="5971"/>
                  <a:pt x="4915" y="5971"/>
                  <a:pt x="4915" y="5976"/>
                </a:cubicBezTo>
                <a:cubicBezTo>
                  <a:pt x="4915" y="5983"/>
                  <a:pt x="4915" y="5988"/>
                  <a:pt x="4915" y="5988"/>
                </a:cubicBezTo>
                <a:cubicBezTo>
                  <a:pt x="4915" y="6000"/>
                  <a:pt x="4921" y="6006"/>
                  <a:pt x="4921" y="6012"/>
                </a:cubicBezTo>
                <a:cubicBezTo>
                  <a:pt x="4921" y="6024"/>
                  <a:pt x="4921" y="6030"/>
                  <a:pt x="4915" y="6036"/>
                </a:cubicBezTo>
                <a:cubicBezTo>
                  <a:pt x="4915" y="6042"/>
                  <a:pt x="4909" y="6048"/>
                  <a:pt x="4903" y="6048"/>
                </a:cubicBezTo>
                <a:cubicBezTo>
                  <a:pt x="4903" y="6054"/>
                  <a:pt x="4903" y="6060"/>
                  <a:pt x="4897" y="6060"/>
                </a:cubicBezTo>
                <a:cubicBezTo>
                  <a:pt x="4891" y="6060"/>
                  <a:pt x="4891" y="6060"/>
                  <a:pt x="4886" y="6060"/>
                </a:cubicBezTo>
                <a:cubicBezTo>
                  <a:pt x="4880" y="6065"/>
                  <a:pt x="4874" y="6065"/>
                  <a:pt x="4862" y="6065"/>
                </a:cubicBezTo>
                <a:cubicBezTo>
                  <a:pt x="4862" y="6083"/>
                  <a:pt x="4862" y="6083"/>
                  <a:pt x="4862" y="6083"/>
                </a:cubicBezTo>
                <a:cubicBezTo>
                  <a:pt x="4862" y="6089"/>
                  <a:pt x="4868" y="6089"/>
                  <a:pt x="4868" y="6095"/>
                </a:cubicBezTo>
                <a:cubicBezTo>
                  <a:pt x="4868" y="6095"/>
                  <a:pt x="4868" y="6101"/>
                  <a:pt x="4868" y="6107"/>
                </a:cubicBezTo>
                <a:cubicBezTo>
                  <a:pt x="4856" y="6113"/>
                  <a:pt x="4844" y="6119"/>
                  <a:pt x="4832" y="6125"/>
                </a:cubicBezTo>
                <a:cubicBezTo>
                  <a:pt x="4832" y="6149"/>
                  <a:pt x="4832" y="6149"/>
                  <a:pt x="4832" y="6149"/>
                </a:cubicBezTo>
                <a:cubicBezTo>
                  <a:pt x="4826" y="6149"/>
                  <a:pt x="4820" y="6149"/>
                  <a:pt x="4820" y="6149"/>
                </a:cubicBezTo>
                <a:cubicBezTo>
                  <a:pt x="4808" y="6154"/>
                  <a:pt x="4802" y="6154"/>
                  <a:pt x="4797" y="6160"/>
                </a:cubicBezTo>
                <a:cubicBezTo>
                  <a:pt x="4791" y="6160"/>
                  <a:pt x="4791" y="6166"/>
                  <a:pt x="4791" y="6172"/>
                </a:cubicBezTo>
                <a:cubicBezTo>
                  <a:pt x="4779" y="6184"/>
                  <a:pt x="4779" y="6196"/>
                  <a:pt x="4779" y="6214"/>
                </a:cubicBezTo>
                <a:cubicBezTo>
                  <a:pt x="4731" y="6214"/>
                  <a:pt x="4731" y="6214"/>
                  <a:pt x="4731" y="6214"/>
                </a:cubicBezTo>
                <a:cubicBezTo>
                  <a:pt x="4731" y="6231"/>
                  <a:pt x="4737" y="6237"/>
                  <a:pt x="4731" y="6249"/>
                </a:cubicBezTo>
                <a:cubicBezTo>
                  <a:pt x="4731" y="6261"/>
                  <a:pt x="4731" y="6267"/>
                  <a:pt x="4731" y="6273"/>
                </a:cubicBezTo>
                <a:cubicBezTo>
                  <a:pt x="4731" y="6279"/>
                  <a:pt x="4725" y="6279"/>
                  <a:pt x="4725" y="6285"/>
                </a:cubicBezTo>
                <a:cubicBezTo>
                  <a:pt x="4725" y="6291"/>
                  <a:pt x="4731" y="6291"/>
                  <a:pt x="4731" y="6297"/>
                </a:cubicBezTo>
                <a:cubicBezTo>
                  <a:pt x="4731" y="6303"/>
                  <a:pt x="4725" y="6309"/>
                  <a:pt x="4725" y="6309"/>
                </a:cubicBezTo>
                <a:cubicBezTo>
                  <a:pt x="4731" y="6320"/>
                  <a:pt x="4737" y="6326"/>
                  <a:pt x="4737" y="6332"/>
                </a:cubicBezTo>
                <a:cubicBezTo>
                  <a:pt x="4743" y="6332"/>
                  <a:pt x="4749" y="6326"/>
                  <a:pt x="4749" y="6326"/>
                </a:cubicBezTo>
                <a:cubicBezTo>
                  <a:pt x="4755" y="6326"/>
                  <a:pt x="4761" y="6320"/>
                  <a:pt x="4767" y="6320"/>
                </a:cubicBezTo>
                <a:cubicBezTo>
                  <a:pt x="4779" y="6320"/>
                  <a:pt x="4785" y="6326"/>
                  <a:pt x="4797" y="6326"/>
                </a:cubicBezTo>
                <a:cubicBezTo>
                  <a:pt x="4797" y="6344"/>
                  <a:pt x="4797" y="6344"/>
                  <a:pt x="4797" y="6344"/>
                </a:cubicBezTo>
                <a:cubicBezTo>
                  <a:pt x="4791" y="6350"/>
                  <a:pt x="4791" y="6356"/>
                  <a:pt x="4791" y="6356"/>
                </a:cubicBezTo>
                <a:cubicBezTo>
                  <a:pt x="4779" y="6362"/>
                  <a:pt x="4773" y="6368"/>
                  <a:pt x="4767" y="6368"/>
                </a:cubicBezTo>
                <a:cubicBezTo>
                  <a:pt x="4761" y="6368"/>
                  <a:pt x="4761" y="6368"/>
                  <a:pt x="4755" y="6368"/>
                </a:cubicBezTo>
                <a:cubicBezTo>
                  <a:pt x="4749" y="6368"/>
                  <a:pt x="4743" y="6368"/>
                  <a:pt x="4737" y="6368"/>
                </a:cubicBezTo>
                <a:cubicBezTo>
                  <a:pt x="4737" y="6380"/>
                  <a:pt x="4743" y="6386"/>
                  <a:pt x="4737" y="6392"/>
                </a:cubicBezTo>
                <a:cubicBezTo>
                  <a:pt x="4737" y="6397"/>
                  <a:pt x="4737" y="6403"/>
                  <a:pt x="4737" y="6403"/>
                </a:cubicBezTo>
                <a:cubicBezTo>
                  <a:pt x="4731" y="6409"/>
                  <a:pt x="4731" y="6409"/>
                  <a:pt x="4725" y="6409"/>
                </a:cubicBezTo>
                <a:cubicBezTo>
                  <a:pt x="4720" y="6415"/>
                  <a:pt x="4720" y="6415"/>
                  <a:pt x="4714" y="6421"/>
                </a:cubicBezTo>
                <a:cubicBezTo>
                  <a:pt x="4708" y="6421"/>
                  <a:pt x="4708" y="6421"/>
                  <a:pt x="4702" y="6427"/>
                </a:cubicBezTo>
                <a:cubicBezTo>
                  <a:pt x="4702" y="6433"/>
                  <a:pt x="4702" y="6439"/>
                  <a:pt x="4702" y="6445"/>
                </a:cubicBezTo>
                <a:cubicBezTo>
                  <a:pt x="4702" y="6451"/>
                  <a:pt x="4702" y="6457"/>
                  <a:pt x="4702" y="6463"/>
                </a:cubicBezTo>
                <a:cubicBezTo>
                  <a:pt x="4702" y="6469"/>
                  <a:pt x="4708" y="6469"/>
                  <a:pt x="4714" y="6475"/>
                </a:cubicBezTo>
                <a:cubicBezTo>
                  <a:pt x="4714" y="6480"/>
                  <a:pt x="4720" y="6480"/>
                  <a:pt x="4720" y="6486"/>
                </a:cubicBezTo>
                <a:cubicBezTo>
                  <a:pt x="4720" y="6498"/>
                  <a:pt x="4720" y="6498"/>
                  <a:pt x="4720" y="6498"/>
                </a:cubicBezTo>
                <a:cubicBezTo>
                  <a:pt x="4720" y="6504"/>
                  <a:pt x="4720" y="6510"/>
                  <a:pt x="4720" y="6522"/>
                </a:cubicBezTo>
                <a:cubicBezTo>
                  <a:pt x="4720" y="6528"/>
                  <a:pt x="4720" y="6528"/>
                  <a:pt x="4720" y="6534"/>
                </a:cubicBezTo>
                <a:cubicBezTo>
                  <a:pt x="4720" y="6540"/>
                  <a:pt x="4725" y="6540"/>
                  <a:pt x="4725" y="6546"/>
                </a:cubicBezTo>
                <a:cubicBezTo>
                  <a:pt x="4731" y="6546"/>
                  <a:pt x="4737" y="6546"/>
                  <a:pt x="4737" y="6552"/>
                </a:cubicBezTo>
                <a:cubicBezTo>
                  <a:pt x="4743" y="6552"/>
                  <a:pt x="4749" y="6552"/>
                  <a:pt x="4749" y="6552"/>
                </a:cubicBezTo>
                <a:cubicBezTo>
                  <a:pt x="4755" y="6552"/>
                  <a:pt x="4761" y="6552"/>
                  <a:pt x="4761" y="6552"/>
                </a:cubicBezTo>
                <a:cubicBezTo>
                  <a:pt x="4767" y="6552"/>
                  <a:pt x="4767" y="6552"/>
                  <a:pt x="4773" y="6558"/>
                </a:cubicBezTo>
                <a:cubicBezTo>
                  <a:pt x="4779" y="6558"/>
                  <a:pt x="4785" y="6558"/>
                  <a:pt x="4785" y="6563"/>
                </a:cubicBezTo>
                <a:cubicBezTo>
                  <a:pt x="4791" y="6563"/>
                  <a:pt x="4791" y="6569"/>
                  <a:pt x="4797" y="6575"/>
                </a:cubicBezTo>
                <a:lnTo>
                  <a:pt x="4802" y="6581"/>
                </a:lnTo>
                <a:cubicBezTo>
                  <a:pt x="4802" y="6587"/>
                  <a:pt x="4808" y="6593"/>
                  <a:pt x="4808" y="6599"/>
                </a:cubicBezTo>
                <a:cubicBezTo>
                  <a:pt x="4814" y="6599"/>
                  <a:pt x="4814" y="6605"/>
                  <a:pt x="4814" y="6611"/>
                </a:cubicBezTo>
                <a:cubicBezTo>
                  <a:pt x="4820" y="6611"/>
                  <a:pt x="4826" y="6611"/>
                  <a:pt x="4826" y="6617"/>
                </a:cubicBezTo>
                <a:cubicBezTo>
                  <a:pt x="4832" y="6623"/>
                  <a:pt x="4832" y="6623"/>
                  <a:pt x="4832" y="6629"/>
                </a:cubicBezTo>
                <a:cubicBezTo>
                  <a:pt x="4838" y="6635"/>
                  <a:pt x="4832" y="6647"/>
                  <a:pt x="4832" y="6652"/>
                </a:cubicBezTo>
                <a:cubicBezTo>
                  <a:pt x="4832" y="6658"/>
                  <a:pt x="4838" y="6658"/>
                  <a:pt x="4838" y="6664"/>
                </a:cubicBezTo>
                <a:cubicBezTo>
                  <a:pt x="4838" y="6670"/>
                  <a:pt x="4838" y="6670"/>
                  <a:pt x="4838" y="6676"/>
                </a:cubicBezTo>
                <a:cubicBezTo>
                  <a:pt x="4844" y="6682"/>
                  <a:pt x="4850" y="6682"/>
                  <a:pt x="4850" y="6682"/>
                </a:cubicBezTo>
                <a:cubicBezTo>
                  <a:pt x="4856" y="6688"/>
                  <a:pt x="4856" y="6694"/>
                  <a:pt x="4862" y="6694"/>
                </a:cubicBezTo>
                <a:cubicBezTo>
                  <a:pt x="4862" y="6700"/>
                  <a:pt x="4868" y="6700"/>
                  <a:pt x="4874" y="6706"/>
                </a:cubicBezTo>
                <a:cubicBezTo>
                  <a:pt x="4874" y="6712"/>
                  <a:pt x="4874" y="6718"/>
                  <a:pt x="4874" y="6730"/>
                </a:cubicBezTo>
                <a:cubicBezTo>
                  <a:pt x="4874" y="6753"/>
                  <a:pt x="4874" y="6753"/>
                  <a:pt x="4874" y="6753"/>
                </a:cubicBezTo>
                <a:cubicBezTo>
                  <a:pt x="4874" y="6759"/>
                  <a:pt x="4880" y="6765"/>
                  <a:pt x="4880" y="6765"/>
                </a:cubicBezTo>
                <a:cubicBezTo>
                  <a:pt x="4886" y="6771"/>
                  <a:pt x="4886" y="6777"/>
                  <a:pt x="4886" y="6777"/>
                </a:cubicBezTo>
                <a:cubicBezTo>
                  <a:pt x="4891" y="6783"/>
                  <a:pt x="4897" y="6783"/>
                  <a:pt x="4897" y="6789"/>
                </a:cubicBezTo>
                <a:cubicBezTo>
                  <a:pt x="4909" y="6795"/>
                  <a:pt x="4915" y="6807"/>
                  <a:pt x="4915" y="6818"/>
                </a:cubicBezTo>
                <a:cubicBezTo>
                  <a:pt x="4915" y="6836"/>
                  <a:pt x="4909" y="6848"/>
                  <a:pt x="4915" y="6860"/>
                </a:cubicBezTo>
                <a:cubicBezTo>
                  <a:pt x="4915" y="6860"/>
                  <a:pt x="4921" y="6866"/>
                  <a:pt x="4921" y="6872"/>
                </a:cubicBezTo>
                <a:cubicBezTo>
                  <a:pt x="4927" y="6872"/>
                  <a:pt x="4933" y="6872"/>
                  <a:pt x="4933" y="6878"/>
                </a:cubicBezTo>
                <a:cubicBezTo>
                  <a:pt x="4939" y="6878"/>
                  <a:pt x="4939" y="6884"/>
                  <a:pt x="4939" y="6884"/>
                </a:cubicBezTo>
                <a:cubicBezTo>
                  <a:pt x="4945" y="6890"/>
                  <a:pt x="4945" y="6890"/>
                  <a:pt x="4951" y="6890"/>
                </a:cubicBezTo>
                <a:cubicBezTo>
                  <a:pt x="4957" y="6896"/>
                  <a:pt x="4957" y="6896"/>
                  <a:pt x="4963" y="6901"/>
                </a:cubicBezTo>
                <a:cubicBezTo>
                  <a:pt x="4969" y="6901"/>
                  <a:pt x="4969" y="6901"/>
                  <a:pt x="4974" y="6906"/>
                </a:cubicBezTo>
                <a:cubicBezTo>
                  <a:pt x="4974" y="6906"/>
                  <a:pt x="4980" y="6912"/>
                  <a:pt x="4980" y="6918"/>
                </a:cubicBezTo>
                <a:cubicBezTo>
                  <a:pt x="4980" y="6918"/>
                  <a:pt x="4980" y="6924"/>
                  <a:pt x="4980" y="6930"/>
                </a:cubicBezTo>
                <a:cubicBezTo>
                  <a:pt x="4980" y="6942"/>
                  <a:pt x="4980" y="6948"/>
                  <a:pt x="4980" y="6960"/>
                </a:cubicBezTo>
                <a:cubicBezTo>
                  <a:pt x="4980" y="6960"/>
                  <a:pt x="4980" y="6966"/>
                  <a:pt x="4980" y="6972"/>
                </a:cubicBezTo>
                <a:cubicBezTo>
                  <a:pt x="4980" y="6978"/>
                  <a:pt x="4980" y="6978"/>
                  <a:pt x="4980" y="6984"/>
                </a:cubicBezTo>
                <a:cubicBezTo>
                  <a:pt x="4986" y="6989"/>
                  <a:pt x="4992" y="6989"/>
                  <a:pt x="4992" y="6989"/>
                </a:cubicBezTo>
                <a:cubicBezTo>
                  <a:pt x="4998" y="7001"/>
                  <a:pt x="4998" y="7007"/>
                  <a:pt x="5004" y="7013"/>
                </a:cubicBezTo>
                <a:cubicBezTo>
                  <a:pt x="5010" y="7019"/>
                  <a:pt x="5010" y="7019"/>
                  <a:pt x="5010" y="7025"/>
                </a:cubicBezTo>
                <a:cubicBezTo>
                  <a:pt x="5016" y="7031"/>
                  <a:pt x="5016" y="7031"/>
                  <a:pt x="5022" y="7037"/>
                </a:cubicBezTo>
                <a:cubicBezTo>
                  <a:pt x="5028" y="7037"/>
                  <a:pt x="5028" y="7037"/>
                  <a:pt x="5034" y="7037"/>
                </a:cubicBezTo>
                <a:cubicBezTo>
                  <a:pt x="5040" y="7043"/>
                  <a:pt x="5046" y="7043"/>
                  <a:pt x="5046" y="7049"/>
                </a:cubicBezTo>
                <a:cubicBezTo>
                  <a:pt x="5052" y="7049"/>
                  <a:pt x="5052" y="7055"/>
                  <a:pt x="5057" y="7055"/>
                </a:cubicBezTo>
                <a:cubicBezTo>
                  <a:pt x="5063" y="7055"/>
                  <a:pt x="5069" y="7061"/>
                  <a:pt x="5069" y="7061"/>
                </a:cubicBezTo>
                <a:cubicBezTo>
                  <a:pt x="5081" y="7061"/>
                  <a:pt x="5087" y="7061"/>
                  <a:pt x="5093" y="7061"/>
                </a:cubicBezTo>
                <a:cubicBezTo>
                  <a:pt x="5099" y="7061"/>
                  <a:pt x="5099" y="7066"/>
                  <a:pt x="5105" y="7066"/>
                </a:cubicBezTo>
                <a:cubicBezTo>
                  <a:pt x="5111" y="7072"/>
                  <a:pt x="5111" y="7078"/>
                  <a:pt x="5117" y="7078"/>
                </a:cubicBezTo>
                <a:cubicBezTo>
                  <a:pt x="5123" y="7084"/>
                  <a:pt x="5123" y="7090"/>
                  <a:pt x="5123" y="7090"/>
                </a:cubicBezTo>
                <a:cubicBezTo>
                  <a:pt x="5129" y="7096"/>
                  <a:pt x="5135" y="7096"/>
                  <a:pt x="5135" y="7096"/>
                </a:cubicBezTo>
                <a:cubicBezTo>
                  <a:pt x="5140" y="7102"/>
                  <a:pt x="5146" y="7102"/>
                  <a:pt x="5146" y="7108"/>
                </a:cubicBezTo>
                <a:cubicBezTo>
                  <a:pt x="5158" y="7114"/>
                  <a:pt x="5158" y="7120"/>
                  <a:pt x="5170" y="7120"/>
                </a:cubicBezTo>
                <a:cubicBezTo>
                  <a:pt x="5176" y="7126"/>
                  <a:pt x="5188" y="7126"/>
                  <a:pt x="5194" y="7132"/>
                </a:cubicBezTo>
                <a:cubicBezTo>
                  <a:pt x="5200" y="7132"/>
                  <a:pt x="5200" y="7138"/>
                  <a:pt x="5206" y="7138"/>
                </a:cubicBezTo>
                <a:cubicBezTo>
                  <a:pt x="5218" y="7144"/>
                  <a:pt x="5224" y="7144"/>
                  <a:pt x="5229" y="7155"/>
                </a:cubicBezTo>
                <a:cubicBezTo>
                  <a:pt x="5235" y="7155"/>
                  <a:pt x="5235" y="7161"/>
                  <a:pt x="5235" y="7167"/>
                </a:cubicBezTo>
                <a:cubicBezTo>
                  <a:pt x="5241" y="7173"/>
                  <a:pt x="5247" y="7173"/>
                  <a:pt x="5247" y="7179"/>
                </a:cubicBezTo>
                <a:cubicBezTo>
                  <a:pt x="5253" y="7185"/>
                  <a:pt x="5259" y="7191"/>
                  <a:pt x="5265" y="7197"/>
                </a:cubicBezTo>
                <a:cubicBezTo>
                  <a:pt x="5271" y="7203"/>
                  <a:pt x="5271" y="7209"/>
                  <a:pt x="5277" y="7209"/>
                </a:cubicBezTo>
                <a:cubicBezTo>
                  <a:pt x="5283" y="7209"/>
                  <a:pt x="5283" y="7209"/>
                  <a:pt x="5289" y="7209"/>
                </a:cubicBezTo>
                <a:cubicBezTo>
                  <a:pt x="5295" y="7209"/>
                  <a:pt x="5301" y="7209"/>
                  <a:pt x="5312" y="7209"/>
                </a:cubicBezTo>
                <a:cubicBezTo>
                  <a:pt x="5312" y="7327"/>
                  <a:pt x="5312" y="7327"/>
                  <a:pt x="5312" y="7327"/>
                </a:cubicBezTo>
                <a:cubicBezTo>
                  <a:pt x="5312" y="7339"/>
                  <a:pt x="5306" y="7345"/>
                  <a:pt x="5306" y="7351"/>
                </a:cubicBezTo>
                <a:cubicBezTo>
                  <a:pt x="5306" y="7363"/>
                  <a:pt x="5306" y="7363"/>
                  <a:pt x="5306" y="7369"/>
                </a:cubicBezTo>
                <a:cubicBezTo>
                  <a:pt x="5306" y="7375"/>
                  <a:pt x="5306" y="7375"/>
                  <a:pt x="5306" y="7375"/>
                </a:cubicBezTo>
                <a:cubicBezTo>
                  <a:pt x="5306" y="7387"/>
                  <a:pt x="5306" y="7387"/>
                  <a:pt x="5306" y="7387"/>
                </a:cubicBezTo>
                <a:cubicBezTo>
                  <a:pt x="5306" y="7398"/>
                  <a:pt x="5312" y="7405"/>
                  <a:pt x="5312" y="7416"/>
                </a:cubicBezTo>
                <a:cubicBezTo>
                  <a:pt x="5312" y="7422"/>
                  <a:pt x="5312" y="7422"/>
                  <a:pt x="5312" y="7422"/>
                </a:cubicBezTo>
                <a:cubicBezTo>
                  <a:pt x="5312" y="7428"/>
                  <a:pt x="5306" y="7428"/>
                  <a:pt x="5306" y="7434"/>
                </a:cubicBezTo>
                <a:cubicBezTo>
                  <a:pt x="5306" y="7440"/>
                  <a:pt x="5306" y="7440"/>
                  <a:pt x="5306" y="7446"/>
                </a:cubicBezTo>
                <a:cubicBezTo>
                  <a:pt x="5306" y="7452"/>
                  <a:pt x="5301" y="7452"/>
                  <a:pt x="5301" y="7458"/>
                </a:cubicBezTo>
                <a:cubicBezTo>
                  <a:pt x="5301" y="7464"/>
                  <a:pt x="5301" y="7470"/>
                  <a:pt x="5301" y="7476"/>
                </a:cubicBezTo>
                <a:cubicBezTo>
                  <a:pt x="5301" y="7476"/>
                  <a:pt x="5301" y="7476"/>
                  <a:pt x="5301" y="7482"/>
                </a:cubicBezTo>
                <a:cubicBezTo>
                  <a:pt x="5301" y="7493"/>
                  <a:pt x="5301" y="7493"/>
                  <a:pt x="5301" y="7493"/>
                </a:cubicBezTo>
                <a:cubicBezTo>
                  <a:pt x="5301" y="7499"/>
                  <a:pt x="5306" y="7499"/>
                  <a:pt x="5306" y="7505"/>
                </a:cubicBezTo>
                <a:cubicBezTo>
                  <a:pt x="5306" y="7511"/>
                  <a:pt x="5306" y="7517"/>
                  <a:pt x="5306" y="7523"/>
                </a:cubicBezTo>
                <a:cubicBezTo>
                  <a:pt x="5306" y="7529"/>
                  <a:pt x="5306" y="7529"/>
                  <a:pt x="5306" y="7529"/>
                </a:cubicBezTo>
                <a:cubicBezTo>
                  <a:pt x="5306" y="7541"/>
                  <a:pt x="5306" y="7541"/>
                  <a:pt x="5306" y="7541"/>
                </a:cubicBezTo>
                <a:cubicBezTo>
                  <a:pt x="5306" y="7547"/>
                  <a:pt x="5295" y="7547"/>
                  <a:pt x="5295" y="7553"/>
                </a:cubicBezTo>
                <a:cubicBezTo>
                  <a:pt x="5295" y="7564"/>
                  <a:pt x="5295" y="7571"/>
                  <a:pt x="5295" y="7576"/>
                </a:cubicBezTo>
                <a:cubicBezTo>
                  <a:pt x="5301" y="7582"/>
                  <a:pt x="5306" y="7588"/>
                  <a:pt x="5306" y="7594"/>
                </a:cubicBezTo>
                <a:cubicBezTo>
                  <a:pt x="5306" y="7606"/>
                  <a:pt x="5306" y="7606"/>
                  <a:pt x="5306" y="7606"/>
                </a:cubicBezTo>
                <a:cubicBezTo>
                  <a:pt x="5306" y="7618"/>
                  <a:pt x="5306" y="7618"/>
                  <a:pt x="5306" y="7618"/>
                </a:cubicBezTo>
                <a:cubicBezTo>
                  <a:pt x="5306" y="7618"/>
                  <a:pt x="5301" y="7624"/>
                  <a:pt x="5301" y="7630"/>
                </a:cubicBezTo>
                <a:cubicBezTo>
                  <a:pt x="5301" y="7630"/>
                  <a:pt x="5301" y="7636"/>
                  <a:pt x="5301" y="7642"/>
                </a:cubicBezTo>
                <a:cubicBezTo>
                  <a:pt x="5301" y="7642"/>
                  <a:pt x="5295" y="7648"/>
                  <a:pt x="5295" y="7653"/>
                </a:cubicBezTo>
                <a:cubicBezTo>
                  <a:pt x="5295" y="7653"/>
                  <a:pt x="5295" y="7659"/>
                  <a:pt x="5289" y="7659"/>
                </a:cubicBezTo>
                <a:cubicBezTo>
                  <a:pt x="5289" y="7665"/>
                  <a:pt x="5289" y="7671"/>
                  <a:pt x="5283" y="7677"/>
                </a:cubicBezTo>
                <a:cubicBezTo>
                  <a:pt x="5283" y="7689"/>
                  <a:pt x="5277" y="7695"/>
                  <a:pt x="5271" y="7707"/>
                </a:cubicBezTo>
                <a:cubicBezTo>
                  <a:pt x="5271" y="7707"/>
                  <a:pt x="5265" y="7713"/>
                  <a:pt x="5265" y="7719"/>
                </a:cubicBezTo>
                <a:cubicBezTo>
                  <a:pt x="5265" y="7725"/>
                  <a:pt x="5265" y="7730"/>
                  <a:pt x="5265" y="7742"/>
                </a:cubicBezTo>
                <a:cubicBezTo>
                  <a:pt x="5265" y="7742"/>
                  <a:pt x="5265" y="7742"/>
                  <a:pt x="5265" y="7748"/>
                </a:cubicBezTo>
                <a:cubicBezTo>
                  <a:pt x="5265" y="7760"/>
                  <a:pt x="5265" y="7766"/>
                  <a:pt x="5265" y="7778"/>
                </a:cubicBezTo>
                <a:cubicBezTo>
                  <a:pt x="5265" y="7778"/>
                  <a:pt x="5265" y="7784"/>
                  <a:pt x="5265" y="7790"/>
                </a:cubicBezTo>
                <a:cubicBezTo>
                  <a:pt x="5265" y="7790"/>
                  <a:pt x="5265" y="7796"/>
                  <a:pt x="5265" y="7802"/>
                </a:cubicBezTo>
                <a:cubicBezTo>
                  <a:pt x="5265" y="7808"/>
                  <a:pt x="5265" y="7808"/>
                  <a:pt x="5265" y="7814"/>
                </a:cubicBezTo>
                <a:cubicBezTo>
                  <a:pt x="5265" y="7819"/>
                  <a:pt x="5265" y="7825"/>
                  <a:pt x="5265" y="7825"/>
                </a:cubicBezTo>
                <a:cubicBezTo>
                  <a:pt x="5265" y="7831"/>
                  <a:pt x="5259" y="7837"/>
                  <a:pt x="5259" y="7843"/>
                </a:cubicBezTo>
                <a:cubicBezTo>
                  <a:pt x="5253" y="7843"/>
                  <a:pt x="5253" y="7849"/>
                  <a:pt x="5253" y="7855"/>
                </a:cubicBezTo>
                <a:cubicBezTo>
                  <a:pt x="5253" y="7861"/>
                  <a:pt x="5247" y="7861"/>
                  <a:pt x="5247" y="7867"/>
                </a:cubicBezTo>
                <a:cubicBezTo>
                  <a:pt x="5241" y="7873"/>
                  <a:pt x="5235" y="7873"/>
                  <a:pt x="5235" y="7879"/>
                </a:cubicBezTo>
                <a:cubicBezTo>
                  <a:pt x="5224" y="7891"/>
                  <a:pt x="5218" y="7896"/>
                  <a:pt x="5218" y="7914"/>
                </a:cubicBezTo>
                <a:cubicBezTo>
                  <a:pt x="5218" y="7920"/>
                  <a:pt x="5218" y="7920"/>
                  <a:pt x="5218" y="7920"/>
                </a:cubicBezTo>
                <a:cubicBezTo>
                  <a:pt x="5218" y="7920"/>
                  <a:pt x="5218" y="7926"/>
                  <a:pt x="5218" y="7932"/>
                </a:cubicBezTo>
                <a:cubicBezTo>
                  <a:pt x="5218" y="7932"/>
                  <a:pt x="5218" y="7938"/>
                  <a:pt x="5218" y="7944"/>
                </a:cubicBezTo>
                <a:cubicBezTo>
                  <a:pt x="5224" y="7944"/>
                  <a:pt x="5224" y="7950"/>
                  <a:pt x="5224" y="7956"/>
                </a:cubicBezTo>
                <a:cubicBezTo>
                  <a:pt x="5229" y="7956"/>
                  <a:pt x="5229" y="7962"/>
                  <a:pt x="5235" y="7962"/>
                </a:cubicBezTo>
                <a:cubicBezTo>
                  <a:pt x="5241" y="7980"/>
                  <a:pt x="5247" y="7991"/>
                  <a:pt x="5247" y="8009"/>
                </a:cubicBezTo>
                <a:cubicBezTo>
                  <a:pt x="5247" y="8027"/>
                  <a:pt x="5241" y="8039"/>
                  <a:pt x="5241" y="8057"/>
                </a:cubicBezTo>
                <a:cubicBezTo>
                  <a:pt x="5241" y="8057"/>
                  <a:pt x="5235" y="8062"/>
                  <a:pt x="5235" y="8069"/>
                </a:cubicBezTo>
                <a:cubicBezTo>
                  <a:pt x="5235" y="8080"/>
                  <a:pt x="5235" y="8086"/>
                  <a:pt x="5235" y="8104"/>
                </a:cubicBezTo>
                <a:cubicBezTo>
                  <a:pt x="5235" y="8110"/>
                  <a:pt x="5229" y="8116"/>
                  <a:pt x="5229" y="8128"/>
                </a:cubicBezTo>
                <a:cubicBezTo>
                  <a:pt x="5229" y="8134"/>
                  <a:pt x="5229" y="8134"/>
                  <a:pt x="5224" y="8140"/>
                </a:cubicBezTo>
                <a:cubicBezTo>
                  <a:pt x="5224" y="8146"/>
                  <a:pt x="5218" y="8146"/>
                  <a:pt x="5212" y="8151"/>
                </a:cubicBezTo>
                <a:cubicBezTo>
                  <a:pt x="5212" y="8157"/>
                  <a:pt x="5218" y="8157"/>
                  <a:pt x="5212" y="8163"/>
                </a:cubicBezTo>
                <a:cubicBezTo>
                  <a:pt x="5212" y="8169"/>
                  <a:pt x="5212" y="8169"/>
                  <a:pt x="5206" y="8175"/>
                </a:cubicBezTo>
                <a:cubicBezTo>
                  <a:pt x="5206" y="8181"/>
                  <a:pt x="5200" y="8181"/>
                  <a:pt x="5200" y="8187"/>
                </a:cubicBezTo>
                <a:cubicBezTo>
                  <a:pt x="5194" y="8193"/>
                  <a:pt x="5194" y="8193"/>
                  <a:pt x="5188" y="8199"/>
                </a:cubicBezTo>
                <a:lnTo>
                  <a:pt x="5182" y="8205"/>
                </a:lnTo>
                <a:cubicBezTo>
                  <a:pt x="5182" y="8229"/>
                  <a:pt x="5182" y="8229"/>
                  <a:pt x="5182" y="8229"/>
                </a:cubicBezTo>
                <a:cubicBezTo>
                  <a:pt x="5182" y="8235"/>
                  <a:pt x="5182" y="8240"/>
                  <a:pt x="5182" y="8246"/>
                </a:cubicBezTo>
                <a:cubicBezTo>
                  <a:pt x="5182" y="8252"/>
                  <a:pt x="5182" y="8252"/>
                  <a:pt x="5182" y="8264"/>
                </a:cubicBezTo>
                <a:lnTo>
                  <a:pt x="5182" y="8270"/>
                </a:lnTo>
                <a:cubicBezTo>
                  <a:pt x="5182" y="8276"/>
                  <a:pt x="5182" y="8276"/>
                  <a:pt x="5182" y="8282"/>
                </a:cubicBezTo>
                <a:cubicBezTo>
                  <a:pt x="5182" y="8288"/>
                  <a:pt x="5176" y="8288"/>
                  <a:pt x="5176" y="8294"/>
                </a:cubicBezTo>
                <a:cubicBezTo>
                  <a:pt x="5170" y="8300"/>
                  <a:pt x="5170" y="8300"/>
                  <a:pt x="5170" y="8306"/>
                </a:cubicBezTo>
                <a:cubicBezTo>
                  <a:pt x="5164" y="8312"/>
                  <a:pt x="5158" y="8312"/>
                  <a:pt x="5158" y="8317"/>
                </a:cubicBezTo>
                <a:cubicBezTo>
                  <a:pt x="5152" y="8323"/>
                  <a:pt x="5152" y="8323"/>
                  <a:pt x="5152" y="8329"/>
                </a:cubicBezTo>
                <a:cubicBezTo>
                  <a:pt x="5152" y="8335"/>
                  <a:pt x="5140" y="8341"/>
                  <a:pt x="5135" y="8347"/>
                </a:cubicBezTo>
                <a:cubicBezTo>
                  <a:pt x="5135" y="8347"/>
                  <a:pt x="5129" y="8347"/>
                  <a:pt x="5123" y="8353"/>
                </a:cubicBezTo>
                <a:cubicBezTo>
                  <a:pt x="5123" y="8359"/>
                  <a:pt x="5123" y="8359"/>
                  <a:pt x="5117" y="8365"/>
                </a:cubicBezTo>
                <a:cubicBezTo>
                  <a:pt x="5117" y="8365"/>
                  <a:pt x="5117" y="8371"/>
                  <a:pt x="5117" y="8377"/>
                </a:cubicBezTo>
                <a:cubicBezTo>
                  <a:pt x="5117" y="8383"/>
                  <a:pt x="5129" y="8383"/>
                  <a:pt x="5129" y="8389"/>
                </a:cubicBezTo>
                <a:cubicBezTo>
                  <a:pt x="5129" y="8389"/>
                  <a:pt x="5129" y="8395"/>
                  <a:pt x="5129" y="8401"/>
                </a:cubicBezTo>
                <a:cubicBezTo>
                  <a:pt x="5129" y="8406"/>
                  <a:pt x="5135" y="8412"/>
                  <a:pt x="5135" y="8424"/>
                </a:cubicBezTo>
                <a:lnTo>
                  <a:pt x="5135" y="8430"/>
                </a:lnTo>
                <a:cubicBezTo>
                  <a:pt x="5135" y="8436"/>
                  <a:pt x="5140" y="8442"/>
                  <a:pt x="5140" y="8442"/>
                </a:cubicBezTo>
                <a:cubicBezTo>
                  <a:pt x="5140" y="8454"/>
                  <a:pt x="5140" y="8460"/>
                  <a:pt x="5140" y="8466"/>
                </a:cubicBezTo>
                <a:cubicBezTo>
                  <a:pt x="5140" y="8489"/>
                  <a:pt x="5140" y="8501"/>
                  <a:pt x="5129" y="8513"/>
                </a:cubicBezTo>
                <a:cubicBezTo>
                  <a:pt x="5129" y="8519"/>
                  <a:pt x="5123" y="8525"/>
                  <a:pt x="5123" y="8525"/>
                </a:cubicBezTo>
                <a:cubicBezTo>
                  <a:pt x="5117" y="8531"/>
                  <a:pt x="5111" y="8531"/>
                  <a:pt x="5111" y="8537"/>
                </a:cubicBezTo>
                <a:cubicBezTo>
                  <a:pt x="5105" y="8543"/>
                  <a:pt x="5111" y="8549"/>
                  <a:pt x="5111" y="8561"/>
                </a:cubicBezTo>
                <a:cubicBezTo>
                  <a:pt x="5111" y="8561"/>
                  <a:pt x="5105" y="8567"/>
                  <a:pt x="5111" y="8572"/>
                </a:cubicBezTo>
                <a:lnTo>
                  <a:pt x="5117" y="8578"/>
                </a:lnTo>
                <a:cubicBezTo>
                  <a:pt x="5123" y="8590"/>
                  <a:pt x="5123" y="8590"/>
                  <a:pt x="5123" y="8590"/>
                </a:cubicBezTo>
                <a:cubicBezTo>
                  <a:pt x="5129" y="8602"/>
                  <a:pt x="5135" y="8608"/>
                  <a:pt x="5135" y="8614"/>
                </a:cubicBezTo>
                <a:cubicBezTo>
                  <a:pt x="5135" y="8620"/>
                  <a:pt x="5129" y="8620"/>
                  <a:pt x="5129" y="8626"/>
                </a:cubicBezTo>
                <a:cubicBezTo>
                  <a:pt x="5123" y="8626"/>
                  <a:pt x="5117" y="8626"/>
                  <a:pt x="5111" y="8632"/>
                </a:cubicBezTo>
                <a:cubicBezTo>
                  <a:pt x="5105" y="8632"/>
                  <a:pt x="5099" y="8632"/>
                  <a:pt x="5099" y="8638"/>
                </a:cubicBezTo>
                <a:cubicBezTo>
                  <a:pt x="5093" y="8644"/>
                  <a:pt x="5093" y="8644"/>
                  <a:pt x="5093" y="8650"/>
                </a:cubicBezTo>
                <a:cubicBezTo>
                  <a:pt x="5093" y="8655"/>
                  <a:pt x="5093" y="8655"/>
                  <a:pt x="5093" y="8661"/>
                </a:cubicBezTo>
                <a:cubicBezTo>
                  <a:pt x="5087" y="8667"/>
                  <a:pt x="5081" y="8667"/>
                  <a:pt x="5081" y="8673"/>
                </a:cubicBezTo>
                <a:cubicBezTo>
                  <a:pt x="5081" y="8673"/>
                  <a:pt x="5081" y="8679"/>
                  <a:pt x="5081" y="8685"/>
                </a:cubicBezTo>
                <a:cubicBezTo>
                  <a:pt x="5075" y="8691"/>
                  <a:pt x="5075" y="8697"/>
                  <a:pt x="5075" y="8703"/>
                </a:cubicBezTo>
                <a:cubicBezTo>
                  <a:pt x="5075" y="8709"/>
                  <a:pt x="5075" y="8715"/>
                  <a:pt x="5081" y="8721"/>
                </a:cubicBezTo>
                <a:cubicBezTo>
                  <a:pt x="5087" y="8721"/>
                  <a:pt x="5093" y="8721"/>
                  <a:pt x="5093" y="8727"/>
                </a:cubicBezTo>
                <a:cubicBezTo>
                  <a:pt x="5099" y="8727"/>
                  <a:pt x="5099" y="8733"/>
                  <a:pt x="5105" y="8733"/>
                </a:cubicBezTo>
                <a:cubicBezTo>
                  <a:pt x="5140" y="8733"/>
                  <a:pt x="5140" y="8733"/>
                  <a:pt x="5140" y="8733"/>
                </a:cubicBezTo>
                <a:cubicBezTo>
                  <a:pt x="5152" y="8632"/>
                  <a:pt x="5152" y="8632"/>
                  <a:pt x="5152" y="8632"/>
                </a:cubicBezTo>
                <a:cubicBezTo>
                  <a:pt x="5194" y="8632"/>
                  <a:pt x="5194" y="8632"/>
                  <a:pt x="5194" y="8632"/>
                </a:cubicBezTo>
                <a:cubicBezTo>
                  <a:pt x="5194" y="8661"/>
                  <a:pt x="5194" y="8661"/>
                  <a:pt x="5194" y="8661"/>
                </a:cubicBezTo>
                <a:cubicBezTo>
                  <a:pt x="5188" y="8667"/>
                  <a:pt x="5188" y="8673"/>
                  <a:pt x="5188" y="8673"/>
                </a:cubicBezTo>
                <a:cubicBezTo>
                  <a:pt x="5182" y="8679"/>
                  <a:pt x="5176" y="8679"/>
                  <a:pt x="5176" y="8679"/>
                </a:cubicBezTo>
                <a:cubicBezTo>
                  <a:pt x="5170" y="8685"/>
                  <a:pt x="5170" y="8691"/>
                  <a:pt x="5164" y="8691"/>
                </a:cubicBezTo>
                <a:cubicBezTo>
                  <a:pt x="5164" y="8750"/>
                  <a:pt x="5164" y="8750"/>
                  <a:pt x="5164" y="8750"/>
                </a:cubicBezTo>
                <a:cubicBezTo>
                  <a:pt x="5164" y="8756"/>
                  <a:pt x="5158" y="8762"/>
                  <a:pt x="5158" y="8762"/>
                </a:cubicBezTo>
                <a:cubicBezTo>
                  <a:pt x="5152" y="8768"/>
                  <a:pt x="5146" y="8768"/>
                  <a:pt x="5146" y="8774"/>
                </a:cubicBezTo>
                <a:cubicBezTo>
                  <a:pt x="5140" y="8774"/>
                  <a:pt x="5140" y="8780"/>
                  <a:pt x="5140" y="8786"/>
                </a:cubicBezTo>
                <a:cubicBezTo>
                  <a:pt x="5140" y="8786"/>
                  <a:pt x="5140" y="8792"/>
                  <a:pt x="5140" y="8798"/>
                </a:cubicBezTo>
                <a:cubicBezTo>
                  <a:pt x="5140" y="8810"/>
                  <a:pt x="5146" y="8816"/>
                  <a:pt x="5146" y="8833"/>
                </a:cubicBezTo>
                <a:cubicBezTo>
                  <a:pt x="5146" y="8845"/>
                  <a:pt x="5146" y="8851"/>
                  <a:pt x="5146" y="8869"/>
                </a:cubicBezTo>
                <a:cubicBezTo>
                  <a:pt x="5146" y="8869"/>
                  <a:pt x="5140" y="8875"/>
                  <a:pt x="5140" y="8881"/>
                </a:cubicBezTo>
                <a:cubicBezTo>
                  <a:pt x="5129" y="8869"/>
                  <a:pt x="5129" y="8869"/>
                  <a:pt x="5129" y="8869"/>
                </a:cubicBezTo>
                <a:cubicBezTo>
                  <a:pt x="5123" y="8869"/>
                  <a:pt x="5123" y="8863"/>
                  <a:pt x="5117" y="8857"/>
                </a:cubicBezTo>
                <a:lnTo>
                  <a:pt x="5111" y="8857"/>
                </a:lnTo>
                <a:cubicBezTo>
                  <a:pt x="5105" y="8851"/>
                  <a:pt x="5111" y="8845"/>
                  <a:pt x="5111" y="8845"/>
                </a:cubicBezTo>
                <a:cubicBezTo>
                  <a:pt x="5111" y="8833"/>
                  <a:pt x="5111" y="8833"/>
                  <a:pt x="5111" y="8833"/>
                </a:cubicBezTo>
                <a:cubicBezTo>
                  <a:pt x="5111" y="8821"/>
                  <a:pt x="5105" y="8816"/>
                  <a:pt x="5105" y="8810"/>
                </a:cubicBezTo>
                <a:lnTo>
                  <a:pt x="5105" y="8816"/>
                </a:lnTo>
                <a:cubicBezTo>
                  <a:pt x="5099" y="8816"/>
                  <a:pt x="5093" y="8816"/>
                  <a:pt x="5087" y="8816"/>
                </a:cubicBezTo>
                <a:cubicBezTo>
                  <a:pt x="5087" y="8851"/>
                  <a:pt x="5087" y="8851"/>
                  <a:pt x="5087" y="8851"/>
                </a:cubicBezTo>
                <a:cubicBezTo>
                  <a:pt x="5093" y="8851"/>
                  <a:pt x="5099" y="8851"/>
                  <a:pt x="5099" y="8851"/>
                </a:cubicBezTo>
                <a:cubicBezTo>
                  <a:pt x="5105" y="8857"/>
                  <a:pt x="5105" y="8863"/>
                  <a:pt x="5105" y="8863"/>
                </a:cubicBezTo>
                <a:cubicBezTo>
                  <a:pt x="5111" y="8869"/>
                  <a:pt x="5117" y="8869"/>
                  <a:pt x="5117" y="8875"/>
                </a:cubicBezTo>
                <a:cubicBezTo>
                  <a:pt x="5117" y="8875"/>
                  <a:pt x="5123" y="8881"/>
                  <a:pt x="5123" y="8887"/>
                </a:cubicBezTo>
                <a:lnTo>
                  <a:pt x="5123" y="8893"/>
                </a:lnTo>
                <a:cubicBezTo>
                  <a:pt x="5123" y="8899"/>
                  <a:pt x="5123" y="8905"/>
                  <a:pt x="5123" y="8905"/>
                </a:cubicBezTo>
                <a:cubicBezTo>
                  <a:pt x="5129" y="8916"/>
                  <a:pt x="5123" y="8922"/>
                  <a:pt x="5123" y="8928"/>
                </a:cubicBezTo>
                <a:lnTo>
                  <a:pt x="5117" y="8922"/>
                </a:lnTo>
                <a:close/>
                <a:moveTo>
                  <a:pt x="5259" y="5241"/>
                </a:moveTo>
                <a:lnTo>
                  <a:pt x="5259" y="5241"/>
                </a:lnTo>
                <a:cubicBezTo>
                  <a:pt x="5271" y="5235"/>
                  <a:pt x="5271" y="5224"/>
                  <a:pt x="5283" y="5218"/>
                </a:cubicBezTo>
                <a:cubicBezTo>
                  <a:pt x="5289" y="5218"/>
                  <a:pt x="5301" y="5212"/>
                  <a:pt x="5306" y="5212"/>
                </a:cubicBezTo>
                <a:cubicBezTo>
                  <a:pt x="5312" y="5212"/>
                  <a:pt x="5318" y="5212"/>
                  <a:pt x="5330" y="5212"/>
                </a:cubicBezTo>
                <a:cubicBezTo>
                  <a:pt x="5336" y="5212"/>
                  <a:pt x="5342" y="5218"/>
                  <a:pt x="5348" y="5218"/>
                </a:cubicBezTo>
                <a:cubicBezTo>
                  <a:pt x="5360" y="5218"/>
                  <a:pt x="5366" y="5212"/>
                  <a:pt x="5372" y="5212"/>
                </a:cubicBezTo>
                <a:cubicBezTo>
                  <a:pt x="5390" y="5212"/>
                  <a:pt x="5401" y="5212"/>
                  <a:pt x="5419" y="5212"/>
                </a:cubicBezTo>
                <a:cubicBezTo>
                  <a:pt x="5437" y="5212"/>
                  <a:pt x="5449" y="5206"/>
                  <a:pt x="5467" y="5206"/>
                </a:cubicBezTo>
                <a:cubicBezTo>
                  <a:pt x="5472" y="5206"/>
                  <a:pt x="5479" y="5200"/>
                  <a:pt x="5490" y="5200"/>
                </a:cubicBezTo>
                <a:cubicBezTo>
                  <a:pt x="5496" y="5200"/>
                  <a:pt x="5502" y="5206"/>
                  <a:pt x="5508" y="5206"/>
                </a:cubicBezTo>
                <a:cubicBezTo>
                  <a:pt x="5526" y="5206"/>
                  <a:pt x="5538" y="5212"/>
                  <a:pt x="5556" y="5212"/>
                </a:cubicBezTo>
                <a:cubicBezTo>
                  <a:pt x="5579" y="5212"/>
                  <a:pt x="5579" y="5212"/>
                  <a:pt x="5579" y="5212"/>
                </a:cubicBezTo>
                <a:cubicBezTo>
                  <a:pt x="5591" y="5212"/>
                  <a:pt x="5591" y="5200"/>
                  <a:pt x="5603" y="5200"/>
                </a:cubicBezTo>
                <a:cubicBezTo>
                  <a:pt x="5597" y="5194"/>
                  <a:pt x="5585" y="5194"/>
                  <a:pt x="5579" y="5188"/>
                </a:cubicBezTo>
                <a:cubicBezTo>
                  <a:pt x="5573" y="5176"/>
                  <a:pt x="5579" y="5164"/>
                  <a:pt x="5579" y="5152"/>
                </a:cubicBezTo>
                <a:cubicBezTo>
                  <a:pt x="5550" y="5158"/>
                  <a:pt x="5538" y="5164"/>
                  <a:pt x="5508" y="5164"/>
                </a:cubicBezTo>
                <a:cubicBezTo>
                  <a:pt x="5490" y="5164"/>
                  <a:pt x="5490" y="5164"/>
                  <a:pt x="5490" y="5164"/>
                </a:cubicBezTo>
                <a:cubicBezTo>
                  <a:pt x="5472" y="5164"/>
                  <a:pt x="5467" y="5152"/>
                  <a:pt x="5455" y="5152"/>
                </a:cubicBezTo>
                <a:cubicBezTo>
                  <a:pt x="5443" y="5152"/>
                  <a:pt x="5443" y="5152"/>
                  <a:pt x="5443" y="5152"/>
                </a:cubicBezTo>
                <a:cubicBezTo>
                  <a:pt x="5431" y="5152"/>
                  <a:pt x="5431" y="5170"/>
                  <a:pt x="5419" y="5170"/>
                </a:cubicBezTo>
                <a:cubicBezTo>
                  <a:pt x="5413" y="5170"/>
                  <a:pt x="5407" y="5170"/>
                  <a:pt x="5395" y="5170"/>
                </a:cubicBezTo>
                <a:cubicBezTo>
                  <a:pt x="5390" y="5170"/>
                  <a:pt x="5378" y="5170"/>
                  <a:pt x="5372" y="5170"/>
                </a:cubicBezTo>
                <a:cubicBezTo>
                  <a:pt x="5366" y="5170"/>
                  <a:pt x="5360" y="5158"/>
                  <a:pt x="5348" y="5152"/>
                </a:cubicBezTo>
                <a:cubicBezTo>
                  <a:pt x="5342" y="5152"/>
                  <a:pt x="5336" y="5152"/>
                  <a:pt x="5330" y="5146"/>
                </a:cubicBezTo>
                <a:cubicBezTo>
                  <a:pt x="5318" y="5146"/>
                  <a:pt x="5312" y="5135"/>
                  <a:pt x="5306" y="5129"/>
                </a:cubicBezTo>
                <a:cubicBezTo>
                  <a:pt x="5289" y="5129"/>
                  <a:pt x="5277" y="5129"/>
                  <a:pt x="5259" y="5129"/>
                </a:cubicBezTo>
                <a:cubicBezTo>
                  <a:pt x="5241" y="5129"/>
                  <a:pt x="5229" y="5123"/>
                  <a:pt x="5212" y="5123"/>
                </a:cubicBezTo>
                <a:cubicBezTo>
                  <a:pt x="5194" y="5123"/>
                  <a:pt x="5188" y="5129"/>
                  <a:pt x="5170" y="5129"/>
                </a:cubicBezTo>
                <a:cubicBezTo>
                  <a:pt x="5170" y="5200"/>
                  <a:pt x="5170" y="5200"/>
                  <a:pt x="5170" y="5200"/>
                </a:cubicBezTo>
                <a:cubicBezTo>
                  <a:pt x="5176" y="5206"/>
                  <a:pt x="5182" y="5218"/>
                  <a:pt x="5188" y="5224"/>
                </a:cubicBezTo>
                <a:cubicBezTo>
                  <a:pt x="5200" y="5230"/>
                  <a:pt x="5206" y="5235"/>
                  <a:pt x="5212" y="5241"/>
                </a:cubicBezTo>
                <a:cubicBezTo>
                  <a:pt x="5235" y="5241"/>
                  <a:pt x="5235" y="5241"/>
                  <a:pt x="5235" y="5241"/>
                </a:cubicBezTo>
                <a:cubicBezTo>
                  <a:pt x="5247" y="5241"/>
                  <a:pt x="5253" y="5241"/>
                  <a:pt x="5259" y="5241"/>
                </a:cubicBezTo>
                <a:close/>
                <a:moveTo>
                  <a:pt x="4992" y="5224"/>
                </a:moveTo>
                <a:lnTo>
                  <a:pt x="4992" y="5224"/>
                </a:lnTo>
                <a:cubicBezTo>
                  <a:pt x="4986" y="5218"/>
                  <a:pt x="4992" y="5206"/>
                  <a:pt x="4986" y="5200"/>
                </a:cubicBezTo>
                <a:cubicBezTo>
                  <a:pt x="4980" y="5194"/>
                  <a:pt x="4969" y="5200"/>
                  <a:pt x="4963" y="5194"/>
                </a:cubicBezTo>
                <a:cubicBezTo>
                  <a:pt x="4957" y="5188"/>
                  <a:pt x="4951" y="5182"/>
                  <a:pt x="4939" y="5182"/>
                </a:cubicBezTo>
                <a:cubicBezTo>
                  <a:pt x="4874" y="5182"/>
                  <a:pt x="4874" y="5182"/>
                  <a:pt x="4874" y="5182"/>
                </a:cubicBezTo>
                <a:cubicBezTo>
                  <a:pt x="4880" y="5194"/>
                  <a:pt x="4880" y="5206"/>
                  <a:pt x="4891" y="5212"/>
                </a:cubicBezTo>
                <a:cubicBezTo>
                  <a:pt x="4903" y="5212"/>
                  <a:pt x="4909" y="5206"/>
                  <a:pt x="4915" y="5212"/>
                </a:cubicBezTo>
                <a:cubicBezTo>
                  <a:pt x="4927" y="5218"/>
                  <a:pt x="4933" y="5218"/>
                  <a:pt x="4939" y="5224"/>
                </a:cubicBezTo>
                <a:cubicBezTo>
                  <a:pt x="4945" y="5230"/>
                  <a:pt x="4939" y="5235"/>
                  <a:pt x="4945" y="5247"/>
                </a:cubicBezTo>
                <a:cubicBezTo>
                  <a:pt x="4951" y="5241"/>
                  <a:pt x="4963" y="5247"/>
                  <a:pt x="4969" y="5247"/>
                </a:cubicBezTo>
                <a:cubicBezTo>
                  <a:pt x="4980" y="5241"/>
                  <a:pt x="4980" y="5230"/>
                  <a:pt x="4992" y="5224"/>
                </a:cubicBezTo>
                <a:close/>
                <a:moveTo>
                  <a:pt x="5093" y="5093"/>
                </a:moveTo>
                <a:lnTo>
                  <a:pt x="5093" y="5093"/>
                </a:lnTo>
                <a:cubicBezTo>
                  <a:pt x="5081" y="5075"/>
                  <a:pt x="5069" y="5063"/>
                  <a:pt x="5052" y="5052"/>
                </a:cubicBezTo>
                <a:cubicBezTo>
                  <a:pt x="5034" y="5040"/>
                  <a:pt x="5028" y="5022"/>
                  <a:pt x="5004" y="5022"/>
                </a:cubicBezTo>
                <a:cubicBezTo>
                  <a:pt x="4980" y="5022"/>
                  <a:pt x="4980" y="5022"/>
                  <a:pt x="4980" y="5022"/>
                </a:cubicBezTo>
                <a:cubicBezTo>
                  <a:pt x="4957" y="5022"/>
                  <a:pt x="4951" y="5022"/>
                  <a:pt x="4927" y="5022"/>
                </a:cubicBezTo>
                <a:cubicBezTo>
                  <a:pt x="4921" y="5022"/>
                  <a:pt x="4915" y="5022"/>
                  <a:pt x="4903" y="5022"/>
                </a:cubicBezTo>
                <a:cubicBezTo>
                  <a:pt x="4897" y="5022"/>
                  <a:pt x="4891" y="5016"/>
                  <a:pt x="4880" y="5010"/>
                </a:cubicBezTo>
                <a:cubicBezTo>
                  <a:pt x="4874" y="5004"/>
                  <a:pt x="4874" y="4992"/>
                  <a:pt x="4868" y="4986"/>
                </a:cubicBezTo>
                <a:cubicBezTo>
                  <a:pt x="4856" y="4986"/>
                  <a:pt x="4850" y="4980"/>
                  <a:pt x="4844" y="4975"/>
                </a:cubicBezTo>
                <a:cubicBezTo>
                  <a:pt x="4826" y="4969"/>
                  <a:pt x="4814" y="4963"/>
                  <a:pt x="4797" y="4957"/>
                </a:cubicBezTo>
                <a:cubicBezTo>
                  <a:pt x="4773" y="4945"/>
                  <a:pt x="4773" y="4945"/>
                  <a:pt x="4773" y="4945"/>
                </a:cubicBezTo>
                <a:cubicBezTo>
                  <a:pt x="4767" y="4939"/>
                  <a:pt x="4767" y="4921"/>
                  <a:pt x="4755" y="4921"/>
                </a:cubicBezTo>
                <a:cubicBezTo>
                  <a:pt x="4743" y="4915"/>
                  <a:pt x="4731" y="4921"/>
                  <a:pt x="4720" y="4921"/>
                </a:cubicBezTo>
                <a:cubicBezTo>
                  <a:pt x="4708" y="4921"/>
                  <a:pt x="4696" y="4921"/>
                  <a:pt x="4684" y="4921"/>
                </a:cubicBezTo>
                <a:cubicBezTo>
                  <a:pt x="4672" y="4921"/>
                  <a:pt x="4672" y="4933"/>
                  <a:pt x="4660" y="4933"/>
                </a:cubicBezTo>
                <a:cubicBezTo>
                  <a:pt x="4648" y="4933"/>
                  <a:pt x="4648" y="4927"/>
                  <a:pt x="4636" y="4927"/>
                </a:cubicBezTo>
                <a:cubicBezTo>
                  <a:pt x="4589" y="4927"/>
                  <a:pt x="4589" y="4927"/>
                  <a:pt x="4589" y="4927"/>
                </a:cubicBezTo>
                <a:cubicBezTo>
                  <a:pt x="4577" y="4927"/>
                  <a:pt x="4571" y="4921"/>
                  <a:pt x="4565" y="4927"/>
                </a:cubicBezTo>
                <a:cubicBezTo>
                  <a:pt x="4554" y="4927"/>
                  <a:pt x="4547" y="4921"/>
                  <a:pt x="4542" y="4927"/>
                </a:cubicBezTo>
                <a:cubicBezTo>
                  <a:pt x="4530" y="4933"/>
                  <a:pt x="4524" y="4945"/>
                  <a:pt x="4524" y="4963"/>
                </a:cubicBezTo>
                <a:cubicBezTo>
                  <a:pt x="4524" y="4975"/>
                  <a:pt x="4536" y="4986"/>
                  <a:pt x="4547" y="4992"/>
                </a:cubicBezTo>
                <a:cubicBezTo>
                  <a:pt x="4559" y="5004"/>
                  <a:pt x="4577" y="5004"/>
                  <a:pt x="4595" y="5004"/>
                </a:cubicBezTo>
                <a:cubicBezTo>
                  <a:pt x="4607" y="5004"/>
                  <a:pt x="4613" y="5004"/>
                  <a:pt x="4619" y="5004"/>
                </a:cubicBezTo>
                <a:cubicBezTo>
                  <a:pt x="4636" y="4998"/>
                  <a:pt x="4648" y="4980"/>
                  <a:pt x="4666" y="4975"/>
                </a:cubicBezTo>
                <a:cubicBezTo>
                  <a:pt x="4672" y="4975"/>
                  <a:pt x="4678" y="4975"/>
                  <a:pt x="4690" y="4975"/>
                </a:cubicBezTo>
                <a:cubicBezTo>
                  <a:pt x="4720" y="4975"/>
                  <a:pt x="4737" y="4986"/>
                  <a:pt x="4755" y="5004"/>
                </a:cubicBezTo>
                <a:cubicBezTo>
                  <a:pt x="4767" y="5010"/>
                  <a:pt x="4761" y="5022"/>
                  <a:pt x="4767" y="5028"/>
                </a:cubicBezTo>
                <a:cubicBezTo>
                  <a:pt x="4773" y="5034"/>
                  <a:pt x="4785" y="5034"/>
                  <a:pt x="4791" y="5034"/>
                </a:cubicBezTo>
                <a:cubicBezTo>
                  <a:pt x="4802" y="5034"/>
                  <a:pt x="4802" y="5046"/>
                  <a:pt x="4814" y="5046"/>
                </a:cubicBezTo>
                <a:cubicBezTo>
                  <a:pt x="4826" y="5046"/>
                  <a:pt x="4832" y="5040"/>
                  <a:pt x="4844" y="5046"/>
                </a:cubicBezTo>
                <a:cubicBezTo>
                  <a:pt x="4856" y="5046"/>
                  <a:pt x="4856" y="5063"/>
                  <a:pt x="4868" y="5069"/>
                </a:cubicBezTo>
                <a:cubicBezTo>
                  <a:pt x="4880" y="5081"/>
                  <a:pt x="4897" y="5093"/>
                  <a:pt x="4915" y="5093"/>
                </a:cubicBezTo>
                <a:lnTo>
                  <a:pt x="5093" y="5093"/>
                </a:lnTo>
                <a:close/>
                <a:moveTo>
                  <a:pt x="7850" y="1998"/>
                </a:moveTo>
                <a:lnTo>
                  <a:pt x="7850" y="1998"/>
                </a:lnTo>
                <a:cubicBezTo>
                  <a:pt x="7862" y="1992"/>
                  <a:pt x="7862" y="1986"/>
                  <a:pt x="7874" y="1986"/>
                </a:cubicBezTo>
                <a:cubicBezTo>
                  <a:pt x="7880" y="1986"/>
                  <a:pt x="7892" y="1986"/>
                  <a:pt x="7897" y="1986"/>
                </a:cubicBezTo>
                <a:cubicBezTo>
                  <a:pt x="7903" y="1986"/>
                  <a:pt x="7909" y="1998"/>
                  <a:pt x="7915" y="2004"/>
                </a:cubicBezTo>
                <a:cubicBezTo>
                  <a:pt x="7921" y="2010"/>
                  <a:pt x="7933" y="2004"/>
                  <a:pt x="7939" y="2016"/>
                </a:cubicBezTo>
                <a:cubicBezTo>
                  <a:pt x="7945" y="2022"/>
                  <a:pt x="7933" y="2034"/>
                  <a:pt x="7939" y="2040"/>
                </a:cubicBezTo>
                <a:cubicBezTo>
                  <a:pt x="7927" y="2040"/>
                  <a:pt x="7921" y="2034"/>
                  <a:pt x="7915" y="2034"/>
                </a:cubicBezTo>
                <a:cubicBezTo>
                  <a:pt x="7886" y="2034"/>
                  <a:pt x="7874" y="2034"/>
                  <a:pt x="7844" y="2034"/>
                </a:cubicBezTo>
                <a:cubicBezTo>
                  <a:pt x="7838" y="2034"/>
                  <a:pt x="7832" y="2040"/>
                  <a:pt x="7820" y="2040"/>
                </a:cubicBezTo>
                <a:cubicBezTo>
                  <a:pt x="7826" y="2075"/>
                  <a:pt x="7826" y="2075"/>
                  <a:pt x="7826" y="2075"/>
                </a:cubicBezTo>
                <a:cubicBezTo>
                  <a:pt x="7838" y="2075"/>
                  <a:pt x="7844" y="2069"/>
                  <a:pt x="7850" y="2069"/>
                </a:cubicBezTo>
                <a:cubicBezTo>
                  <a:pt x="7897" y="2069"/>
                  <a:pt x="7897" y="2069"/>
                  <a:pt x="7897" y="2069"/>
                </a:cubicBezTo>
                <a:lnTo>
                  <a:pt x="7903" y="2075"/>
                </a:lnTo>
                <a:cubicBezTo>
                  <a:pt x="7903" y="2123"/>
                  <a:pt x="7903" y="2123"/>
                  <a:pt x="7903" y="2123"/>
                </a:cubicBezTo>
                <a:cubicBezTo>
                  <a:pt x="7915" y="2146"/>
                  <a:pt x="7915" y="2146"/>
                  <a:pt x="7915" y="2146"/>
                </a:cubicBezTo>
                <a:cubicBezTo>
                  <a:pt x="7939" y="2146"/>
                  <a:pt x="7939" y="2146"/>
                  <a:pt x="7939" y="2146"/>
                </a:cubicBezTo>
                <a:cubicBezTo>
                  <a:pt x="7945" y="2146"/>
                  <a:pt x="7951" y="2141"/>
                  <a:pt x="7957" y="2141"/>
                </a:cubicBezTo>
                <a:cubicBezTo>
                  <a:pt x="7975" y="2141"/>
                  <a:pt x="7986" y="2141"/>
                  <a:pt x="8004" y="2141"/>
                </a:cubicBezTo>
                <a:cubicBezTo>
                  <a:pt x="8028" y="2141"/>
                  <a:pt x="8028" y="2141"/>
                  <a:pt x="8028" y="2141"/>
                </a:cubicBezTo>
                <a:cubicBezTo>
                  <a:pt x="8034" y="2141"/>
                  <a:pt x="8046" y="2134"/>
                  <a:pt x="8052" y="2141"/>
                </a:cubicBezTo>
                <a:cubicBezTo>
                  <a:pt x="8064" y="2146"/>
                  <a:pt x="8058" y="2158"/>
                  <a:pt x="8069" y="2164"/>
                </a:cubicBezTo>
                <a:cubicBezTo>
                  <a:pt x="8075" y="2164"/>
                  <a:pt x="8081" y="2170"/>
                  <a:pt x="8093" y="2176"/>
                </a:cubicBezTo>
                <a:cubicBezTo>
                  <a:pt x="8105" y="2176"/>
                  <a:pt x="8111" y="2176"/>
                  <a:pt x="8123" y="2176"/>
                </a:cubicBezTo>
                <a:cubicBezTo>
                  <a:pt x="8141" y="2176"/>
                  <a:pt x="8147" y="2176"/>
                  <a:pt x="8158" y="2176"/>
                </a:cubicBezTo>
                <a:cubicBezTo>
                  <a:pt x="8170" y="2170"/>
                  <a:pt x="8176" y="2164"/>
                  <a:pt x="8182" y="2158"/>
                </a:cubicBezTo>
                <a:cubicBezTo>
                  <a:pt x="8194" y="2146"/>
                  <a:pt x="8188" y="2134"/>
                  <a:pt x="8200" y="2129"/>
                </a:cubicBezTo>
                <a:cubicBezTo>
                  <a:pt x="8206" y="2123"/>
                  <a:pt x="8212" y="2117"/>
                  <a:pt x="8224" y="2111"/>
                </a:cubicBezTo>
                <a:cubicBezTo>
                  <a:pt x="8230" y="2111"/>
                  <a:pt x="8235" y="2111"/>
                  <a:pt x="8247" y="2111"/>
                </a:cubicBezTo>
                <a:cubicBezTo>
                  <a:pt x="8259" y="2105"/>
                  <a:pt x="8259" y="2093"/>
                  <a:pt x="8265" y="2087"/>
                </a:cubicBezTo>
                <a:cubicBezTo>
                  <a:pt x="8283" y="2081"/>
                  <a:pt x="8295" y="2075"/>
                  <a:pt x="8313" y="2069"/>
                </a:cubicBezTo>
                <a:cubicBezTo>
                  <a:pt x="8342" y="2069"/>
                  <a:pt x="8366" y="2069"/>
                  <a:pt x="8402" y="2069"/>
                </a:cubicBezTo>
                <a:cubicBezTo>
                  <a:pt x="8402" y="2028"/>
                  <a:pt x="8402" y="2028"/>
                  <a:pt x="8402" y="2028"/>
                </a:cubicBezTo>
                <a:cubicBezTo>
                  <a:pt x="8396" y="2016"/>
                  <a:pt x="8396" y="2004"/>
                  <a:pt x="8390" y="2004"/>
                </a:cubicBezTo>
                <a:cubicBezTo>
                  <a:pt x="8366" y="1992"/>
                  <a:pt x="8366" y="1992"/>
                  <a:pt x="8366" y="1992"/>
                </a:cubicBezTo>
                <a:cubicBezTo>
                  <a:pt x="8360" y="1986"/>
                  <a:pt x="8348" y="1992"/>
                  <a:pt x="8342" y="1992"/>
                </a:cubicBezTo>
                <a:cubicBezTo>
                  <a:pt x="8342" y="1980"/>
                  <a:pt x="8342" y="1975"/>
                  <a:pt x="8342" y="1968"/>
                </a:cubicBezTo>
                <a:cubicBezTo>
                  <a:pt x="8342" y="1957"/>
                  <a:pt x="8354" y="1957"/>
                  <a:pt x="8354" y="1945"/>
                </a:cubicBezTo>
                <a:cubicBezTo>
                  <a:pt x="8354" y="1933"/>
                  <a:pt x="8348" y="1927"/>
                  <a:pt x="8348" y="1915"/>
                </a:cubicBezTo>
                <a:cubicBezTo>
                  <a:pt x="8295" y="1915"/>
                  <a:pt x="8295" y="1915"/>
                  <a:pt x="8295" y="1915"/>
                </a:cubicBezTo>
                <a:cubicBezTo>
                  <a:pt x="8283" y="1915"/>
                  <a:pt x="8277" y="1921"/>
                  <a:pt x="8265" y="1921"/>
                </a:cubicBezTo>
                <a:cubicBezTo>
                  <a:pt x="8259" y="1927"/>
                  <a:pt x="8253" y="1933"/>
                  <a:pt x="8247" y="1939"/>
                </a:cubicBezTo>
                <a:cubicBezTo>
                  <a:pt x="8235" y="1945"/>
                  <a:pt x="8230" y="1951"/>
                  <a:pt x="8218" y="1951"/>
                </a:cubicBezTo>
                <a:cubicBezTo>
                  <a:pt x="8212" y="1951"/>
                  <a:pt x="8212" y="1963"/>
                  <a:pt x="8206" y="1963"/>
                </a:cubicBezTo>
                <a:cubicBezTo>
                  <a:pt x="8194" y="1963"/>
                  <a:pt x="8188" y="1957"/>
                  <a:pt x="8182" y="1957"/>
                </a:cubicBezTo>
                <a:cubicBezTo>
                  <a:pt x="8164" y="1957"/>
                  <a:pt x="8152" y="1951"/>
                  <a:pt x="8135" y="1951"/>
                </a:cubicBezTo>
                <a:cubicBezTo>
                  <a:pt x="8117" y="1951"/>
                  <a:pt x="8105" y="1957"/>
                  <a:pt x="8093" y="1957"/>
                </a:cubicBezTo>
                <a:cubicBezTo>
                  <a:pt x="8069" y="1963"/>
                  <a:pt x="8064" y="1980"/>
                  <a:pt x="8040" y="1980"/>
                </a:cubicBezTo>
                <a:cubicBezTo>
                  <a:pt x="7992" y="1980"/>
                  <a:pt x="7992" y="1980"/>
                  <a:pt x="7992" y="1980"/>
                </a:cubicBezTo>
                <a:cubicBezTo>
                  <a:pt x="7992" y="1957"/>
                  <a:pt x="7992" y="1957"/>
                  <a:pt x="7992" y="1957"/>
                </a:cubicBezTo>
                <a:cubicBezTo>
                  <a:pt x="7992" y="1933"/>
                  <a:pt x="7992" y="1933"/>
                  <a:pt x="7992" y="1933"/>
                </a:cubicBezTo>
                <a:cubicBezTo>
                  <a:pt x="7992" y="1921"/>
                  <a:pt x="7980" y="1921"/>
                  <a:pt x="7975" y="1909"/>
                </a:cubicBezTo>
                <a:cubicBezTo>
                  <a:pt x="7957" y="1915"/>
                  <a:pt x="7957" y="1915"/>
                  <a:pt x="7957" y="1915"/>
                </a:cubicBezTo>
                <a:cubicBezTo>
                  <a:pt x="7957" y="1939"/>
                  <a:pt x="7957" y="1939"/>
                  <a:pt x="7957" y="1939"/>
                </a:cubicBezTo>
                <a:cubicBezTo>
                  <a:pt x="7939" y="1933"/>
                  <a:pt x="7933" y="1927"/>
                  <a:pt x="7921" y="1927"/>
                </a:cubicBezTo>
                <a:cubicBezTo>
                  <a:pt x="7909" y="1927"/>
                  <a:pt x="7897" y="1933"/>
                  <a:pt x="7886" y="1933"/>
                </a:cubicBezTo>
                <a:cubicBezTo>
                  <a:pt x="7880" y="1933"/>
                  <a:pt x="7868" y="1933"/>
                  <a:pt x="7862" y="1933"/>
                </a:cubicBezTo>
                <a:cubicBezTo>
                  <a:pt x="7856" y="1939"/>
                  <a:pt x="7844" y="1939"/>
                  <a:pt x="7838" y="1945"/>
                </a:cubicBezTo>
                <a:cubicBezTo>
                  <a:pt x="7832" y="1951"/>
                  <a:pt x="7820" y="1957"/>
                  <a:pt x="7820" y="1968"/>
                </a:cubicBezTo>
                <a:cubicBezTo>
                  <a:pt x="7820" y="1980"/>
                  <a:pt x="7826" y="1986"/>
                  <a:pt x="7826" y="1998"/>
                </a:cubicBezTo>
                <a:cubicBezTo>
                  <a:pt x="7838" y="1992"/>
                  <a:pt x="7844" y="1998"/>
                  <a:pt x="7850" y="1998"/>
                </a:cubicBezTo>
                <a:close/>
                <a:moveTo>
                  <a:pt x="6095" y="3137"/>
                </a:moveTo>
                <a:lnTo>
                  <a:pt x="6095" y="3137"/>
                </a:lnTo>
                <a:cubicBezTo>
                  <a:pt x="6083" y="3142"/>
                  <a:pt x="6077" y="3142"/>
                  <a:pt x="6071" y="3148"/>
                </a:cubicBezTo>
                <a:cubicBezTo>
                  <a:pt x="6065" y="3154"/>
                  <a:pt x="6071" y="3166"/>
                  <a:pt x="6071" y="3172"/>
                </a:cubicBezTo>
                <a:cubicBezTo>
                  <a:pt x="6065" y="3184"/>
                  <a:pt x="6065" y="3190"/>
                  <a:pt x="6065" y="3202"/>
                </a:cubicBezTo>
                <a:cubicBezTo>
                  <a:pt x="6065" y="3214"/>
                  <a:pt x="6054" y="3214"/>
                  <a:pt x="6048" y="3225"/>
                </a:cubicBezTo>
                <a:cubicBezTo>
                  <a:pt x="6042" y="3231"/>
                  <a:pt x="6036" y="3237"/>
                  <a:pt x="6030" y="3249"/>
                </a:cubicBezTo>
                <a:cubicBezTo>
                  <a:pt x="6018" y="3261"/>
                  <a:pt x="6006" y="3279"/>
                  <a:pt x="5988" y="3291"/>
                </a:cubicBezTo>
                <a:cubicBezTo>
                  <a:pt x="5965" y="3314"/>
                  <a:pt x="5947" y="3332"/>
                  <a:pt x="5947" y="3368"/>
                </a:cubicBezTo>
                <a:cubicBezTo>
                  <a:pt x="5947" y="3380"/>
                  <a:pt x="5953" y="3386"/>
                  <a:pt x="5953" y="3397"/>
                </a:cubicBezTo>
                <a:cubicBezTo>
                  <a:pt x="6113" y="3397"/>
                  <a:pt x="6113" y="3397"/>
                  <a:pt x="6113" y="3397"/>
                </a:cubicBezTo>
                <a:cubicBezTo>
                  <a:pt x="6136" y="3397"/>
                  <a:pt x="6148" y="3415"/>
                  <a:pt x="6160" y="3427"/>
                </a:cubicBezTo>
                <a:cubicBezTo>
                  <a:pt x="6178" y="3445"/>
                  <a:pt x="6184" y="3457"/>
                  <a:pt x="6208" y="3463"/>
                </a:cubicBezTo>
                <a:cubicBezTo>
                  <a:pt x="6214" y="3457"/>
                  <a:pt x="6225" y="3457"/>
                  <a:pt x="6231" y="3445"/>
                </a:cubicBezTo>
                <a:cubicBezTo>
                  <a:pt x="6231" y="3433"/>
                  <a:pt x="6231" y="3415"/>
                  <a:pt x="6231" y="3403"/>
                </a:cubicBezTo>
                <a:cubicBezTo>
                  <a:pt x="6231" y="3391"/>
                  <a:pt x="6225" y="3386"/>
                  <a:pt x="6225" y="3380"/>
                </a:cubicBezTo>
                <a:cubicBezTo>
                  <a:pt x="6225" y="3356"/>
                  <a:pt x="6237" y="3350"/>
                  <a:pt x="6249" y="3332"/>
                </a:cubicBezTo>
                <a:cubicBezTo>
                  <a:pt x="6243" y="3309"/>
                  <a:pt x="6243" y="3309"/>
                  <a:pt x="6243" y="3309"/>
                </a:cubicBezTo>
                <a:cubicBezTo>
                  <a:pt x="6231" y="3309"/>
                  <a:pt x="6225" y="3314"/>
                  <a:pt x="6220" y="3309"/>
                </a:cubicBezTo>
                <a:cubicBezTo>
                  <a:pt x="6202" y="3303"/>
                  <a:pt x="6190" y="3291"/>
                  <a:pt x="6172" y="3279"/>
                </a:cubicBezTo>
                <a:cubicBezTo>
                  <a:pt x="6160" y="3273"/>
                  <a:pt x="6160" y="3261"/>
                  <a:pt x="6148" y="3261"/>
                </a:cubicBezTo>
                <a:cubicBezTo>
                  <a:pt x="6143" y="3255"/>
                  <a:pt x="6136" y="3255"/>
                  <a:pt x="6125" y="3255"/>
                </a:cubicBezTo>
                <a:cubicBezTo>
                  <a:pt x="6119" y="3249"/>
                  <a:pt x="6113" y="3255"/>
                  <a:pt x="6107" y="3255"/>
                </a:cubicBezTo>
                <a:cubicBezTo>
                  <a:pt x="6095" y="3249"/>
                  <a:pt x="6089" y="3243"/>
                  <a:pt x="6083" y="3243"/>
                </a:cubicBezTo>
                <a:cubicBezTo>
                  <a:pt x="6089" y="3225"/>
                  <a:pt x="6089" y="3208"/>
                  <a:pt x="6101" y="3196"/>
                </a:cubicBezTo>
                <a:cubicBezTo>
                  <a:pt x="6101" y="3190"/>
                  <a:pt x="6119" y="3190"/>
                  <a:pt x="6119" y="3184"/>
                </a:cubicBezTo>
                <a:cubicBezTo>
                  <a:pt x="6125" y="3178"/>
                  <a:pt x="6125" y="3172"/>
                  <a:pt x="6125" y="3160"/>
                </a:cubicBezTo>
                <a:cubicBezTo>
                  <a:pt x="6125" y="3148"/>
                  <a:pt x="6119" y="3148"/>
                  <a:pt x="6113" y="3137"/>
                </a:cubicBezTo>
                <a:cubicBezTo>
                  <a:pt x="6107" y="3142"/>
                  <a:pt x="6101" y="3137"/>
                  <a:pt x="6095" y="3137"/>
                </a:cubicBezTo>
                <a:close/>
                <a:moveTo>
                  <a:pt x="5787" y="3261"/>
                </a:moveTo>
                <a:lnTo>
                  <a:pt x="5787" y="3261"/>
                </a:lnTo>
                <a:cubicBezTo>
                  <a:pt x="5775" y="3261"/>
                  <a:pt x="5769" y="3255"/>
                  <a:pt x="5763" y="3255"/>
                </a:cubicBezTo>
                <a:cubicBezTo>
                  <a:pt x="5757" y="3249"/>
                  <a:pt x="5745" y="3255"/>
                  <a:pt x="5739" y="3255"/>
                </a:cubicBezTo>
                <a:cubicBezTo>
                  <a:pt x="5727" y="3249"/>
                  <a:pt x="5727" y="3243"/>
                  <a:pt x="5716" y="3243"/>
                </a:cubicBezTo>
                <a:cubicBezTo>
                  <a:pt x="5704" y="3237"/>
                  <a:pt x="5704" y="3225"/>
                  <a:pt x="5692" y="3220"/>
                </a:cubicBezTo>
                <a:cubicBezTo>
                  <a:pt x="5686" y="3214"/>
                  <a:pt x="5680" y="3220"/>
                  <a:pt x="5668" y="3220"/>
                </a:cubicBezTo>
                <a:cubicBezTo>
                  <a:pt x="5650" y="3231"/>
                  <a:pt x="5650" y="3231"/>
                  <a:pt x="5650" y="3231"/>
                </a:cubicBezTo>
                <a:cubicBezTo>
                  <a:pt x="5656" y="3231"/>
                  <a:pt x="5662" y="3237"/>
                  <a:pt x="5668" y="3243"/>
                </a:cubicBezTo>
                <a:cubicBezTo>
                  <a:pt x="5680" y="3249"/>
                  <a:pt x="5680" y="3261"/>
                  <a:pt x="5686" y="3261"/>
                </a:cubicBezTo>
                <a:cubicBezTo>
                  <a:pt x="5692" y="3267"/>
                  <a:pt x="5704" y="3273"/>
                  <a:pt x="5710" y="3279"/>
                </a:cubicBezTo>
                <a:cubicBezTo>
                  <a:pt x="5722" y="3291"/>
                  <a:pt x="5727" y="3303"/>
                  <a:pt x="5745" y="3303"/>
                </a:cubicBezTo>
                <a:cubicBezTo>
                  <a:pt x="5757" y="3303"/>
                  <a:pt x="5763" y="3291"/>
                  <a:pt x="5775" y="3279"/>
                </a:cubicBezTo>
                <a:cubicBezTo>
                  <a:pt x="5775" y="3279"/>
                  <a:pt x="5781" y="3267"/>
                  <a:pt x="5787" y="3261"/>
                </a:cubicBezTo>
                <a:close/>
                <a:moveTo>
                  <a:pt x="7393" y="1731"/>
                </a:moveTo>
                <a:lnTo>
                  <a:pt x="7393" y="1731"/>
                </a:lnTo>
                <a:cubicBezTo>
                  <a:pt x="7400" y="1731"/>
                  <a:pt x="7400" y="1731"/>
                  <a:pt x="7400" y="1731"/>
                </a:cubicBezTo>
                <a:cubicBezTo>
                  <a:pt x="7405" y="1731"/>
                  <a:pt x="7405" y="1731"/>
                  <a:pt x="7411" y="1731"/>
                </a:cubicBezTo>
                <a:lnTo>
                  <a:pt x="7411" y="1731"/>
                </a:lnTo>
                <a:cubicBezTo>
                  <a:pt x="7411" y="1731"/>
                  <a:pt x="7411" y="1731"/>
                  <a:pt x="7417" y="1731"/>
                </a:cubicBezTo>
                <a:lnTo>
                  <a:pt x="7417" y="1731"/>
                </a:lnTo>
                <a:cubicBezTo>
                  <a:pt x="7423" y="1737"/>
                  <a:pt x="7423" y="1737"/>
                  <a:pt x="7423" y="1737"/>
                </a:cubicBezTo>
                <a:cubicBezTo>
                  <a:pt x="7423" y="1737"/>
                  <a:pt x="7423" y="1737"/>
                  <a:pt x="7429" y="1737"/>
                </a:cubicBezTo>
                <a:cubicBezTo>
                  <a:pt x="7429" y="1743"/>
                  <a:pt x="7429" y="1743"/>
                  <a:pt x="7435" y="1743"/>
                </a:cubicBezTo>
                <a:cubicBezTo>
                  <a:pt x="7435" y="1749"/>
                  <a:pt x="7435" y="1749"/>
                  <a:pt x="7435" y="1749"/>
                </a:cubicBezTo>
                <a:cubicBezTo>
                  <a:pt x="7441" y="1749"/>
                  <a:pt x="7447" y="1749"/>
                  <a:pt x="7447" y="1749"/>
                </a:cubicBezTo>
                <a:cubicBezTo>
                  <a:pt x="7459" y="1749"/>
                  <a:pt x="7465" y="1749"/>
                  <a:pt x="7471" y="1749"/>
                </a:cubicBezTo>
                <a:cubicBezTo>
                  <a:pt x="7482" y="1755"/>
                  <a:pt x="7488" y="1761"/>
                  <a:pt x="7494" y="1767"/>
                </a:cubicBezTo>
                <a:cubicBezTo>
                  <a:pt x="7506" y="1773"/>
                  <a:pt x="7512" y="1767"/>
                  <a:pt x="7524" y="1767"/>
                </a:cubicBezTo>
                <a:cubicBezTo>
                  <a:pt x="7530" y="1767"/>
                  <a:pt x="7536" y="1767"/>
                  <a:pt x="7542" y="1767"/>
                </a:cubicBezTo>
                <a:cubicBezTo>
                  <a:pt x="7548" y="1767"/>
                  <a:pt x="7548" y="1761"/>
                  <a:pt x="7554" y="1761"/>
                </a:cubicBezTo>
                <a:cubicBezTo>
                  <a:pt x="7566" y="1761"/>
                  <a:pt x="7571" y="1755"/>
                  <a:pt x="7577" y="1749"/>
                </a:cubicBezTo>
                <a:cubicBezTo>
                  <a:pt x="7583" y="1743"/>
                  <a:pt x="7589" y="1743"/>
                  <a:pt x="7595" y="1737"/>
                </a:cubicBezTo>
                <a:cubicBezTo>
                  <a:pt x="7595" y="1731"/>
                  <a:pt x="7595" y="1725"/>
                  <a:pt x="7601" y="1725"/>
                </a:cubicBezTo>
                <a:cubicBezTo>
                  <a:pt x="7613" y="1720"/>
                  <a:pt x="7619" y="1714"/>
                  <a:pt x="7625" y="1714"/>
                </a:cubicBezTo>
                <a:cubicBezTo>
                  <a:pt x="7631" y="1708"/>
                  <a:pt x="7643" y="1714"/>
                  <a:pt x="7648" y="1714"/>
                </a:cubicBezTo>
                <a:cubicBezTo>
                  <a:pt x="7654" y="1714"/>
                  <a:pt x="7654" y="1708"/>
                  <a:pt x="7660" y="1708"/>
                </a:cubicBezTo>
                <a:cubicBezTo>
                  <a:pt x="7666" y="1708"/>
                  <a:pt x="7672" y="1702"/>
                  <a:pt x="7672" y="1702"/>
                </a:cubicBezTo>
                <a:cubicBezTo>
                  <a:pt x="7678" y="1702"/>
                  <a:pt x="7684" y="1702"/>
                  <a:pt x="7690" y="1702"/>
                </a:cubicBezTo>
                <a:cubicBezTo>
                  <a:pt x="7690" y="1702"/>
                  <a:pt x="7696" y="1696"/>
                  <a:pt x="7702" y="1696"/>
                </a:cubicBezTo>
                <a:cubicBezTo>
                  <a:pt x="7702" y="1696"/>
                  <a:pt x="7708" y="1690"/>
                  <a:pt x="7714" y="1690"/>
                </a:cubicBezTo>
                <a:cubicBezTo>
                  <a:pt x="7714" y="1690"/>
                  <a:pt x="7720" y="1690"/>
                  <a:pt x="7726" y="1690"/>
                </a:cubicBezTo>
                <a:lnTo>
                  <a:pt x="7732" y="1684"/>
                </a:lnTo>
                <a:cubicBezTo>
                  <a:pt x="7737" y="1678"/>
                  <a:pt x="7743" y="1678"/>
                  <a:pt x="7743" y="1678"/>
                </a:cubicBezTo>
                <a:cubicBezTo>
                  <a:pt x="7749" y="1672"/>
                  <a:pt x="7749" y="1666"/>
                  <a:pt x="7755" y="1666"/>
                </a:cubicBezTo>
                <a:cubicBezTo>
                  <a:pt x="7761" y="1660"/>
                  <a:pt x="7761" y="1654"/>
                  <a:pt x="7767" y="1648"/>
                </a:cubicBezTo>
                <a:cubicBezTo>
                  <a:pt x="7767" y="1648"/>
                  <a:pt x="7773" y="1642"/>
                  <a:pt x="7779" y="1636"/>
                </a:cubicBezTo>
                <a:cubicBezTo>
                  <a:pt x="7785" y="1625"/>
                  <a:pt x="7791" y="1619"/>
                  <a:pt x="7803" y="1619"/>
                </a:cubicBezTo>
                <a:cubicBezTo>
                  <a:pt x="7862" y="1619"/>
                  <a:pt x="7862" y="1619"/>
                  <a:pt x="7862" y="1619"/>
                </a:cubicBezTo>
                <a:cubicBezTo>
                  <a:pt x="7868" y="1619"/>
                  <a:pt x="7874" y="1613"/>
                  <a:pt x="7880" y="1607"/>
                </a:cubicBezTo>
                <a:cubicBezTo>
                  <a:pt x="7886" y="1607"/>
                  <a:pt x="7892" y="1601"/>
                  <a:pt x="7892" y="1595"/>
                </a:cubicBezTo>
                <a:cubicBezTo>
                  <a:pt x="7897" y="1595"/>
                  <a:pt x="7903" y="1589"/>
                  <a:pt x="7909" y="1583"/>
                </a:cubicBezTo>
                <a:cubicBezTo>
                  <a:pt x="7909" y="1583"/>
                  <a:pt x="7909" y="1577"/>
                  <a:pt x="7909" y="1571"/>
                </a:cubicBezTo>
                <a:cubicBezTo>
                  <a:pt x="7897" y="1571"/>
                  <a:pt x="7897" y="1571"/>
                  <a:pt x="7897" y="1571"/>
                </a:cubicBezTo>
                <a:cubicBezTo>
                  <a:pt x="7886" y="1577"/>
                  <a:pt x="7880" y="1577"/>
                  <a:pt x="7874" y="1583"/>
                </a:cubicBezTo>
                <a:cubicBezTo>
                  <a:pt x="7874" y="1589"/>
                  <a:pt x="7874" y="1595"/>
                  <a:pt x="7874" y="1595"/>
                </a:cubicBezTo>
                <a:cubicBezTo>
                  <a:pt x="7868" y="1601"/>
                  <a:pt x="7862" y="1601"/>
                  <a:pt x="7850" y="1601"/>
                </a:cubicBezTo>
                <a:cubicBezTo>
                  <a:pt x="7844" y="1601"/>
                  <a:pt x="7844" y="1601"/>
                  <a:pt x="7844" y="1601"/>
                </a:cubicBezTo>
                <a:cubicBezTo>
                  <a:pt x="7838" y="1601"/>
                  <a:pt x="7826" y="1595"/>
                  <a:pt x="7820" y="1589"/>
                </a:cubicBezTo>
                <a:cubicBezTo>
                  <a:pt x="7814" y="1583"/>
                  <a:pt x="7814" y="1571"/>
                  <a:pt x="7803" y="1571"/>
                </a:cubicBezTo>
                <a:cubicBezTo>
                  <a:pt x="7803" y="1565"/>
                  <a:pt x="7797" y="1571"/>
                  <a:pt x="7797" y="1571"/>
                </a:cubicBezTo>
                <a:cubicBezTo>
                  <a:pt x="7785" y="1571"/>
                  <a:pt x="7785" y="1571"/>
                  <a:pt x="7785" y="1571"/>
                </a:cubicBezTo>
                <a:cubicBezTo>
                  <a:pt x="7761" y="1571"/>
                  <a:pt x="7749" y="1571"/>
                  <a:pt x="7732" y="1565"/>
                </a:cubicBezTo>
                <a:cubicBezTo>
                  <a:pt x="7732" y="1559"/>
                  <a:pt x="7726" y="1559"/>
                  <a:pt x="7726" y="1559"/>
                </a:cubicBezTo>
                <a:cubicBezTo>
                  <a:pt x="7720" y="1559"/>
                  <a:pt x="7714" y="1554"/>
                  <a:pt x="7714" y="1554"/>
                </a:cubicBezTo>
                <a:cubicBezTo>
                  <a:pt x="7708" y="1548"/>
                  <a:pt x="7702" y="1548"/>
                  <a:pt x="7702" y="1542"/>
                </a:cubicBezTo>
                <a:cubicBezTo>
                  <a:pt x="7696" y="1536"/>
                  <a:pt x="7696" y="1536"/>
                  <a:pt x="7696" y="1530"/>
                </a:cubicBezTo>
                <a:cubicBezTo>
                  <a:pt x="7696" y="1506"/>
                  <a:pt x="7696" y="1506"/>
                  <a:pt x="7696" y="1506"/>
                </a:cubicBezTo>
                <a:cubicBezTo>
                  <a:pt x="7708" y="1506"/>
                  <a:pt x="7708" y="1500"/>
                  <a:pt x="7720" y="1500"/>
                </a:cubicBezTo>
                <a:cubicBezTo>
                  <a:pt x="7732" y="1500"/>
                  <a:pt x="7737" y="1506"/>
                  <a:pt x="7749" y="1500"/>
                </a:cubicBezTo>
                <a:cubicBezTo>
                  <a:pt x="7755" y="1500"/>
                  <a:pt x="7761" y="1500"/>
                  <a:pt x="7761" y="1500"/>
                </a:cubicBezTo>
                <a:cubicBezTo>
                  <a:pt x="7773" y="1500"/>
                  <a:pt x="7779" y="1500"/>
                  <a:pt x="7791" y="1494"/>
                </a:cubicBezTo>
                <a:cubicBezTo>
                  <a:pt x="7797" y="1488"/>
                  <a:pt x="7803" y="1482"/>
                  <a:pt x="7809" y="1470"/>
                </a:cubicBezTo>
                <a:cubicBezTo>
                  <a:pt x="7814" y="1470"/>
                  <a:pt x="7814" y="1470"/>
                  <a:pt x="7820" y="1476"/>
                </a:cubicBezTo>
                <a:cubicBezTo>
                  <a:pt x="7826" y="1476"/>
                  <a:pt x="7826" y="1482"/>
                  <a:pt x="7826" y="1488"/>
                </a:cubicBezTo>
                <a:cubicBezTo>
                  <a:pt x="7832" y="1494"/>
                  <a:pt x="7826" y="1506"/>
                  <a:pt x="7826" y="1512"/>
                </a:cubicBezTo>
                <a:cubicBezTo>
                  <a:pt x="7826" y="1518"/>
                  <a:pt x="7832" y="1524"/>
                  <a:pt x="7832" y="1524"/>
                </a:cubicBezTo>
                <a:cubicBezTo>
                  <a:pt x="7838" y="1530"/>
                  <a:pt x="7838" y="1536"/>
                  <a:pt x="7838" y="1536"/>
                </a:cubicBezTo>
                <a:cubicBezTo>
                  <a:pt x="7844" y="1548"/>
                  <a:pt x="7856" y="1548"/>
                  <a:pt x="7868" y="1548"/>
                </a:cubicBezTo>
                <a:cubicBezTo>
                  <a:pt x="7874" y="1548"/>
                  <a:pt x="7874" y="1548"/>
                  <a:pt x="7880" y="1542"/>
                </a:cubicBezTo>
                <a:cubicBezTo>
                  <a:pt x="7880" y="1536"/>
                  <a:pt x="7880" y="1530"/>
                  <a:pt x="7880" y="1530"/>
                </a:cubicBezTo>
                <a:cubicBezTo>
                  <a:pt x="7886" y="1518"/>
                  <a:pt x="7897" y="1518"/>
                  <a:pt x="7903" y="1512"/>
                </a:cubicBezTo>
                <a:cubicBezTo>
                  <a:pt x="7915" y="1512"/>
                  <a:pt x="7921" y="1512"/>
                  <a:pt x="7927" y="1512"/>
                </a:cubicBezTo>
                <a:cubicBezTo>
                  <a:pt x="7939" y="1512"/>
                  <a:pt x="7945" y="1512"/>
                  <a:pt x="7957" y="1512"/>
                </a:cubicBezTo>
                <a:cubicBezTo>
                  <a:pt x="7957" y="1512"/>
                  <a:pt x="7963" y="1512"/>
                  <a:pt x="7963" y="1506"/>
                </a:cubicBezTo>
                <a:cubicBezTo>
                  <a:pt x="7963" y="1500"/>
                  <a:pt x="7963" y="1494"/>
                  <a:pt x="7963" y="1488"/>
                </a:cubicBezTo>
                <a:cubicBezTo>
                  <a:pt x="7963" y="1476"/>
                  <a:pt x="7957" y="1470"/>
                  <a:pt x="7951" y="1459"/>
                </a:cubicBezTo>
                <a:cubicBezTo>
                  <a:pt x="7951" y="1453"/>
                  <a:pt x="7945" y="1447"/>
                  <a:pt x="7945" y="1447"/>
                </a:cubicBezTo>
                <a:cubicBezTo>
                  <a:pt x="7933" y="1441"/>
                  <a:pt x="7927" y="1441"/>
                  <a:pt x="7921" y="1435"/>
                </a:cubicBezTo>
                <a:cubicBezTo>
                  <a:pt x="7909" y="1429"/>
                  <a:pt x="7903" y="1423"/>
                  <a:pt x="7897" y="1417"/>
                </a:cubicBezTo>
                <a:cubicBezTo>
                  <a:pt x="7897" y="1405"/>
                  <a:pt x="7903" y="1399"/>
                  <a:pt x="7897" y="1393"/>
                </a:cubicBezTo>
                <a:cubicBezTo>
                  <a:pt x="7897" y="1387"/>
                  <a:pt x="7892" y="1387"/>
                  <a:pt x="7886" y="1387"/>
                </a:cubicBezTo>
                <a:cubicBezTo>
                  <a:pt x="7886" y="1382"/>
                  <a:pt x="7886" y="1376"/>
                  <a:pt x="7886" y="1376"/>
                </a:cubicBezTo>
                <a:cubicBezTo>
                  <a:pt x="7886" y="1370"/>
                  <a:pt x="7886" y="1364"/>
                  <a:pt x="7886" y="1364"/>
                </a:cubicBezTo>
                <a:cubicBezTo>
                  <a:pt x="7886" y="1358"/>
                  <a:pt x="7880" y="1358"/>
                  <a:pt x="7874" y="1358"/>
                </a:cubicBezTo>
                <a:cubicBezTo>
                  <a:pt x="7868" y="1352"/>
                  <a:pt x="7862" y="1352"/>
                  <a:pt x="7850" y="1346"/>
                </a:cubicBezTo>
                <a:cubicBezTo>
                  <a:pt x="7844" y="1346"/>
                  <a:pt x="7844" y="1340"/>
                  <a:pt x="7838" y="1340"/>
                </a:cubicBezTo>
                <a:cubicBezTo>
                  <a:pt x="7844" y="1334"/>
                  <a:pt x="7844" y="1334"/>
                  <a:pt x="7850" y="1328"/>
                </a:cubicBezTo>
                <a:cubicBezTo>
                  <a:pt x="7850" y="1328"/>
                  <a:pt x="7856" y="1328"/>
                  <a:pt x="7862" y="1328"/>
                </a:cubicBezTo>
                <a:cubicBezTo>
                  <a:pt x="7868" y="1328"/>
                  <a:pt x="7874" y="1340"/>
                  <a:pt x="7880" y="1346"/>
                </a:cubicBezTo>
                <a:cubicBezTo>
                  <a:pt x="7886" y="1346"/>
                  <a:pt x="7880" y="1358"/>
                  <a:pt x="7886" y="1358"/>
                </a:cubicBezTo>
                <a:cubicBezTo>
                  <a:pt x="7892" y="1358"/>
                  <a:pt x="7892" y="1358"/>
                  <a:pt x="7897" y="1358"/>
                </a:cubicBezTo>
                <a:cubicBezTo>
                  <a:pt x="7909" y="1358"/>
                  <a:pt x="7909" y="1358"/>
                  <a:pt x="7909" y="1358"/>
                </a:cubicBezTo>
                <a:cubicBezTo>
                  <a:pt x="7915" y="1358"/>
                  <a:pt x="7921" y="1352"/>
                  <a:pt x="7921" y="1352"/>
                </a:cubicBezTo>
                <a:cubicBezTo>
                  <a:pt x="7927" y="1352"/>
                  <a:pt x="7927" y="1358"/>
                  <a:pt x="7933" y="1358"/>
                </a:cubicBezTo>
                <a:cubicBezTo>
                  <a:pt x="7939" y="1340"/>
                  <a:pt x="7939" y="1328"/>
                  <a:pt x="7939" y="1310"/>
                </a:cubicBezTo>
                <a:cubicBezTo>
                  <a:pt x="7939" y="1299"/>
                  <a:pt x="7939" y="1299"/>
                  <a:pt x="7939" y="1299"/>
                </a:cubicBezTo>
                <a:cubicBezTo>
                  <a:pt x="7939" y="1299"/>
                  <a:pt x="7939" y="1293"/>
                  <a:pt x="7939" y="1287"/>
                </a:cubicBezTo>
                <a:cubicBezTo>
                  <a:pt x="7939" y="1287"/>
                  <a:pt x="7945" y="1281"/>
                  <a:pt x="7945" y="1275"/>
                </a:cubicBezTo>
                <a:cubicBezTo>
                  <a:pt x="7945" y="1275"/>
                  <a:pt x="7945" y="1269"/>
                  <a:pt x="7945" y="1263"/>
                </a:cubicBezTo>
                <a:cubicBezTo>
                  <a:pt x="7939" y="1263"/>
                  <a:pt x="7933" y="1263"/>
                  <a:pt x="7933" y="1263"/>
                </a:cubicBezTo>
                <a:cubicBezTo>
                  <a:pt x="7921" y="1257"/>
                  <a:pt x="7915" y="1257"/>
                  <a:pt x="7909" y="1257"/>
                </a:cubicBezTo>
                <a:cubicBezTo>
                  <a:pt x="7897" y="1257"/>
                  <a:pt x="7892" y="1251"/>
                  <a:pt x="7880" y="1257"/>
                </a:cubicBezTo>
                <a:cubicBezTo>
                  <a:pt x="7880" y="1257"/>
                  <a:pt x="7880" y="1263"/>
                  <a:pt x="7880" y="1269"/>
                </a:cubicBezTo>
                <a:cubicBezTo>
                  <a:pt x="7874" y="1269"/>
                  <a:pt x="7868" y="1269"/>
                  <a:pt x="7862" y="1269"/>
                </a:cubicBezTo>
                <a:cubicBezTo>
                  <a:pt x="7826" y="1269"/>
                  <a:pt x="7826" y="1269"/>
                  <a:pt x="7826" y="1269"/>
                </a:cubicBezTo>
                <a:cubicBezTo>
                  <a:pt x="7832" y="1263"/>
                  <a:pt x="7832" y="1257"/>
                  <a:pt x="7838" y="1257"/>
                </a:cubicBezTo>
                <a:cubicBezTo>
                  <a:pt x="7838" y="1251"/>
                  <a:pt x="7844" y="1251"/>
                  <a:pt x="7850" y="1251"/>
                </a:cubicBezTo>
                <a:cubicBezTo>
                  <a:pt x="7850" y="1251"/>
                  <a:pt x="7856" y="1245"/>
                  <a:pt x="7862" y="1245"/>
                </a:cubicBezTo>
                <a:cubicBezTo>
                  <a:pt x="7862" y="1245"/>
                  <a:pt x="7856" y="1239"/>
                  <a:pt x="7862" y="1233"/>
                </a:cubicBezTo>
                <a:cubicBezTo>
                  <a:pt x="7850" y="1233"/>
                  <a:pt x="7844" y="1227"/>
                  <a:pt x="7838" y="1227"/>
                </a:cubicBezTo>
                <a:cubicBezTo>
                  <a:pt x="7832" y="1227"/>
                  <a:pt x="7832" y="1221"/>
                  <a:pt x="7826" y="1221"/>
                </a:cubicBezTo>
                <a:cubicBezTo>
                  <a:pt x="7832" y="1210"/>
                  <a:pt x="7832" y="1210"/>
                  <a:pt x="7832" y="1210"/>
                </a:cubicBezTo>
                <a:cubicBezTo>
                  <a:pt x="7880" y="1210"/>
                  <a:pt x="7880" y="1210"/>
                  <a:pt x="7880" y="1210"/>
                </a:cubicBezTo>
                <a:cubicBezTo>
                  <a:pt x="7880" y="1245"/>
                  <a:pt x="7880" y="1245"/>
                  <a:pt x="7880" y="1245"/>
                </a:cubicBezTo>
                <a:cubicBezTo>
                  <a:pt x="7927" y="1245"/>
                  <a:pt x="7927" y="1245"/>
                  <a:pt x="7927" y="1245"/>
                </a:cubicBezTo>
                <a:cubicBezTo>
                  <a:pt x="7933" y="1245"/>
                  <a:pt x="7939" y="1245"/>
                  <a:pt x="7939" y="1239"/>
                </a:cubicBezTo>
                <a:cubicBezTo>
                  <a:pt x="7945" y="1239"/>
                  <a:pt x="7939" y="1233"/>
                  <a:pt x="7945" y="1227"/>
                </a:cubicBezTo>
                <a:cubicBezTo>
                  <a:pt x="7951" y="1227"/>
                  <a:pt x="7963" y="1227"/>
                  <a:pt x="7969" y="1227"/>
                </a:cubicBezTo>
                <a:cubicBezTo>
                  <a:pt x="7980" y="1227"/>
                  <a:pt x="7980" y="1227"/>
                  <a:pt x="7980" y="1227"/>
                </a:cubicBezTo>
                <a:cubicBezTo>
                  <a:pt x="7998" y="1227"/>
                  <a:pt x="7998" y="1239"/>
                  <a:pt x="8016" y="1239"/>
                </a:cubicBezTo>
                <a:cubicBezTo>
                  <a:pt x="8022" y="1239"/>
                  <a:pt x="8028" y="1233"/>
                  <a:pt x="8034" y="1233"/>
                </a:cubicBezTo>
                <a:cubicBezTo>
                  <a:pt x="8034" y="1227"/>
                  <a:pt x="8034" y="1221"/>
                  <a:pt x="8040" y="1221"/>
                </a:cubicBezTo>
                <a:cubicBezTo>
                  <a:pt x="8046" y="1215"/>
                  <a:pt x="8052" y="1215"/>
                  <a:pt x="8052" y="1210"/>
                </a:cubicBezTo>
                <a:cubicBezTo>
                  <a:pt x="8052" y="1204"/>
                  <a:pt x="8046" y="1198"/>
                  <a:pt x="8040" y="1192"/>
                </a:cubicBezTo>
                <a:cubicBezTo>
                  <a:pt x="8040" y="1186"/>
                  <a:pt x="8034" y="1180"/>
                  <a:pt x="8034" y="1180"/>
                </a:cubicBezTo>
                <a:cubicBezTo>
                  <a:pt x="8028" y="1174"/>
                  <a:pt x="8022" y="1168"/>
                  <a:pt x="8016" y="1168"/>
                </a:cubicBezTo>
                <a:cubicBezTo>
                  <a:pt x="8010" y="1168"/>
                  <a:pt x="8004" y="1168"/>
                  <a:pt x="7998" y="1168"/>
                </a:cubicBezTo>
                <a:cubicBezTo>
                  <a:pt x="7992" y="1168"/>
                  <a:pt x="7992" y="1174"/>
                  <a:pt x="7986" y="1174"/>
                </a:cubicBezTo>
                <a:cubicBezTo>
                  <a:pt x="7980" y="1174"/>
                  <a:pt x="7980" y="1180"/>
                  <a:pt x="7975" y="1180"/>
                </a:cubicBezTo>
                <a:cubicBezTo>
                  <a:pt x="7969" y="1180"/>
                  <a:pt x="7969" y="1174"/>
                  <a:pt x="7963" y="1174"/>
                </a:cubicBezTo>
                <a:cubicBezTo>
                  <a:pt x="7957" y="1174"/>
                  <a:pt x="7951" y="1168"/>
                  <a:pt x="7951" y="1168"/>
                </a:cubicBezTo>
                <a:cubicBezTo>
                  <a:pt x="7951" y="1162"/>
                  <a:pt x="7945" y="1162"/>
                  <a:pt x="7945" y="1156"/>
                </a:cubicBezTo>
                <a:cubicBezTo>
                  <a:pt x="7945" y="1144"/>
                  <a:pt x="7951" y="1144"/>
                  <a:pt x="7957" y="1144"/>
                </a:cubicBezTo>
                <a:cubicBezTo>
                  <a:pt x="7963" y="1144"/>
                  <a:pt x="7969" y="1144"/>
                  <a:pt x="7969" y="1144"/>
                </a:cubicBezTo>
                <a:cubicBezTo>
                  <a:pt x="7975" y="1144"/>
                  <a:pt x="7980" y="1150"/>
                  <a:pt x="7980" y="1150"/>
                </a:cubicBezTo>
                <a:cubicBezTo>
                  <a:pt x="7992" y="1150"/>
                  <a:pt x="7998" y="1150"/>
                  <a:pt x="8004" y="1150"/>
                </a:cubicBezTo>
                <a:cubicBezTo>
                  <a:pt x="8016" y="1150"/>
                  <a:pt x="8022" y="1150"/>
                  <a:pt x="8034" y="1150"/>
                </a:cubicBezTo>
                <a:lnTo>
                  <a:pt x="8040" y="1144"/>
                </a:lnTo>
                <a:cubicBezTo>
                  <a:pt x="8052" y="1138"/>
                  <a:pt x="8052" y="1138"/>
                  <a:pt x="8052" y="1138"/>
                </a:cubicBezTo>
                <a:cubicBezTo>
                  <a:pt x="8058" y="1132"/>
                  <a:pt x="8058" y="1127"/>
                  <a:pt x="8064" y="1127"/>
                </a:cubicBezTo>
                <a:cubicBezTo>
                  <a:pt x="8069" y="1127"/>
                  <a:pt x="8069" y="1132"/>
                  <a:pt x="8075" y="1132"/>
                </a:cubicBezTo>
                <a:cubicBezTo>
                  <a:pt x="8093" y="1132"/>
                  <a:pt x="8093" y="1132"/>
                  <a:pt x="8093" y="1132"/>
                </a:cubicBezTo>
                <a:cubicBezTo>
                  <a:pt x="8099" y="1132"/>
                  <a:pt x="8105" y="1132"/>
                  <a:pt x="8111" y="1132"/>
                </a:cubicBezTo>
                <a:cubicBezTo>
                  <a:pt x="8117" y="1132"/>
                  <a:pt x="8117" y="1132"/>
                  <a:pt x="8123" y="1127"/>
                </a:cubicBezTo>
                <a:cubicBezTo>
                  <a:pt x="8129" y="1127"/>
                  <a:pt x="8123" y="1121"/>
                  <a:pt x="8123" y="1115"/>
                </a:cubicBezTo>
                <a:cubicBezTo>
                  <a:pt x="8117" y="1109"/>
                  <a:pt x="8111" y="1103"/>
                  <a:pt x="8105" y="1103"/>
                </a:cubicBezTo>
                <a:cubicBezTo>
                  <a:pt x="8099" y="1097"/>
                  <a:pt x="8093" y="1103"/>
                  <a:pt x="8093" y="1103"/>
                </a:cubicBezTo>
                <a:cubicBezTo>
                  <a:pt x="8087" y="1097"/>
                  <a:pt x="8081" y="1097"/>
                  <a:pt x="8075" y="1091"/>
                </a:cubicBezTo>
                <a:cubicBezTo>
                  <a:pt x="8069" y="1085"/>
                  <a:pt x="8064" y="1085"/>
                  <a:pt x="8064" y="1079"/>
                </a:cubicBezTo>
                <a:cubicBezTo>
                  <a:pt x="8064" y="1073"/>
                  <a:pt x="8058" y="1073"/>
                  <a:pt x="8058" y="1067"/>
                </a:cubicBezTo>
                <a:cubicBezTo>
                  <a:pt x="8058" y="1061"/>
                  <a:pt x="8064" y="1055"/>
                  <a:pt x="8064" y="1050"/>
                </a:cubicBezTo>
                <a:cubicBezTo>
                  <a:pt x="8064" y="1044"/>
                  <a:pt x="8058" y="1038"/>
                  <a:pt x="8058" y="1032"/>
                </a:cubicBezTo>
                <a:cubicBezTo>
                  <a:pt x="8058" y="1026"/>
                  <a:pt x="8064" y="1026"/>
                  <a:pt x="8064" y="1020"/>
                </a:cubicBezTo>
                <a:lnTo>
                  <a:pt x="8064" y="1014"/>
                </a:lnTo>
                <a:cubicBezTo>
                  <a:pt x="8081" y="1014"/>
                  <a:pt x="8087" y="1014"/>
                  <a:pt x="8111" y="1014"/>
                </a:cubicBezTo>
                <a:cubicBezTo>
                  <a:pt x="8111" y="978"/>
                  <a:pt x="8111" y="978"/>
                  <a:pt x="8111" y="978"/>
                </a:cubicBezTo>
                <a:cubicBezTo>
                  <a:pt x="8111" y="966"/>
                  <a:pt x="8093" y="961"/>
                  <a:pt x="8087" y="949"/>
                </a:cubicBezTo>
                <a:cubicBezTo>
                  <a:pt x="8081" y="943"/>
                  <a:pt x="8087" y="943"/>
                  <a:pt x="8087" y="937"/>
                </a:cubicBezTo>
                <a:cubicBezTo>
                  <a:pt x="8087" y="931"/>
                  <a:pt x="8081" y="925"/>
                  <a:pt x="8081" y="919"/>
                </a:cubicBezTo>
                <a:cubicBezTo>
                  <a:pt x="8069" y="919"/>
                  <a:pt x="8064" y="925"/>
                  <a:pt x="8046" y="919"/>
                </a:cubicBezTo>
                <a:cubicBezTo>
                  <a:pt x="8040" y="919"/>
                  <a:pt x="8040" y="919"/>
                  <a:pt x="8034" y="919"/>
                </a:cubicBezTo>
                <a:cubicBezTo>
                  <a:pt x="8028" y="919"/>
                  <a:pt x="8028" y="913"/>
                  <a:pt x="8022" y="913"/>
                </a:cubicBezTo>
                <a:cubicBezTo>
                  <a:pt x="8016" y="913"/>
                  <a:pt x="8016" y="913"/>
                  <a:pt x="8010" y="907"/>
                </a:cubicBezTo>
                <a:cubicBezTo>
                  <a:pt x="8004" y="907"/>
                  <a:pt x="8004" y="907"/>
                  <a:pt x="7998" y="901"/>
                </a:cubicBezTo>
                <a:cubicBezTo>
                  <a:pt x="7998" y="901"/>
                  <a:pt x="7992" y="895"/>
                  <a:pt x="7992" y="889"/>
                </a:cubicBezTo>
                <a:cubicBezTo>
                  <a:pt x="7986" y="889"/>
                  <a:pt x="7986" y="884"/>
                  <a:pt x="7986" y="877"/>
                </a:cubicBezTo>
                <a:cubicBezTo>
                  <a:pt x="7986" y="872"/>
                  <a:pt x="7986" y="872"/>
                  <a:pt x="7986" y="872"/>
                </a:cubicBezTo>
                <a:cubicBezTo>
                  <a:pt x="7992" y="866"/>
                  <a:pt x="7998" y="866"/>
                  <a:pt x="7998" y="866"/>
                </a:cubicBezTo>
                <a:cubicBezTo>
                  <a:pt x="8004" y="860"/>
                  <a:pt x="8004" y="854"/>
                  <a:pt x="8010" y="854"/>
                </a:cubicBezTo>
                <a:cubicBezTo>
                  <a:pt x="8010" y="848"/>
                  <a:pt x="8016" y="854"/>
                  <a:pt x="8022" y="854"/>
                </a:cubicBezTo>
                <a:cubicBezTo>
                  <a:pt x="8028" y="848"/>
                  <a:pt x="8034" y="848"/>
                  <a:pt x="8046" y="848"/>
                </a:cubicBezTo>
                <a:cubicBezTo>
                  <a:pt x="8052" y="848"/>
                  <a:pt x="8052" y="848"/>
                  <a:pt x="8058" y="848"/>
                </a:cubicBezTo>
                <a:cubicBezTo>
                  <a:pt x="8081" y="848"/>
                  <a:pt x="8081" y="848"/>
                  <a:pt x="8081" y="848"/>
                </a:cubicBezTo>
                <a:cubicBezTo>
                  <a:pt x="8087" y="848"/>
                  <a:pt x="8093" y="842"/>
                  <a:pt x="8105" y="848"/>
                </a:cubicBezTo>
                <a:lnTo>
                  <a:pt x="8111" y="854"/>
                </a:lnTo>
                <a:cubicBezTo>
                  <a:pt x="8117" y="860"/>
                  <a:pt x="8123" y="860"/>
                  <a:pt x="8123" y="872"/>
                </a:cubicBezTo>
                <a:cubicBezTo>
                  <a:pt x="8123" y="877"/>
                  <a:pt x="8123" y="877"/>
                  <a:pt x="8123" y="877"/>
                </a:cubicBezTo>
                <a:cubicBezTo>
                  <a:pt x="8129" y="877"/>
                  <a:pt x="8123" y="884"/>
                  <a:pt x="8117" y="884"/>
                </a:cubicBezTo>
                <a:cubicBezTo>
                  <a:pt x="8117" y="895"/>
                  <a:pt x="8111" y="895"/>
                  <a:pt x="8111" y="901"/>
                </a:cubicBezTo>
                <a:cubicBezTo>
                  <a:pt x="8111" y="919"/>
                  <a:pt x="8117" y="931"/>
                  <a:pt x="8123" y="949"/>
                </a:cubicBezTo>
                <a:cubicBezTo>
                  <a:pt x="8141" y="943"/>
                  <a:pt x="8141" y="943"/>
                  <a:pt x="8141" y="943"/>
                </a:cubicBezTo>
                <a:cubicBezTo>
                  <a:pt x="8141" y="848"/>
                  <a:pt x="8141" y="848"/>
                  <a:pt x="8141" y="848"/>
                </a:cubicBezTo>
                <a:cubicBezTo>
                  <a:pt x="8141" y="842"/>
                  <a:pt x="8147" y="842"/>
                  <a:pt x="8147" y="836"/>
                </a:cubicBezTo>
                <a:cubicBezTo>
                  <a:pt x="8152" y="836"/>
                  <a:pt x="8158" y="830"/>
                  <a:pt x="8158" y="824"/>
                </a:cubicBezTo>
                <a:cubicBezTo>
                  <a:pt x="8158" y="818"/>
                  <a:pt x="8158" y="818"/>
                  <a:pt x="8158" y="818"/>
                </a:cubicBezTo>
                <a:cubicBezTo>
                  <a:pt x="8158" y="812"/>
                  <a:pt x="8152" y="812"/>
                  <a:pt x="8152" y="806"/>
                </a:cubicBezTo>
                <a:cubicBezTo>
                  <a:pt x="8147" y="800"/>
                  <a:pt x="8147" y="795"/>
                  <a:pt x="8135" y="795"/>
                </a:cubicBezTo>
                <a:cubicBezTo>
                  <a:pt x="8129" y="795"/>
                  <a:pt x="8123" y="795"/>
                  <a:pt x="8117" y="795"/>
                </a:cubicBezTo>
                <a:lnTo>
                  <a:pt x="8111" y="800"/>
                </a:lnTo>
                <a:cubicBezTo>
                  <a:pt x="8099" y="800"/>
                  <a:pt x="8099" y="800"/>
                  <a:pt x="8087" y="800"/>
                </a:cubicBezTo>
                <a:cubicBezTo>
                  <a:pt x="8069" y="800"/>
                  <a:pt x="8069" y="800"/>
                  <a:pt x="8069" y="800"/>
                </a:cubicBezTo>
                <a:cubicBezTo>
                  <a:pt x="8064" y="800"/>
                  <a:pt x="8064" y="800"/>
                  <a:pt x="8058" y="800"/>
                </a:cubicBezTo>
                <a:cubicBezTo>
                  <a:pt x="8052" y="800"/>
                  <a:pt x="8052" y="800"/>
                  <a:pt x="8046" y="800"/>
                </a:cubicBezTo>
                <a:cubicBezTo>
                  <a:pt x="8046" y="765"/>
                  <a:pt x="8046" y="765"/>
                  <a:pt x="8046" y="765"/>
                </a:cubicBezTo>
                <a:cubicBezTo>
                  <a:pt x="8052" y="765"/>
                  <a:pt x="8058" y="759"/>
                  <a:pt x="8058" y="759"/>
                </a:cubicBezTo>
                <a:cubicBezTo>
                  <a:pt x="8064" y="759"/>
                  <a:pt x="8064" y="765"/>
                  <a:pt x="8069" y="765"/>
                </a:cubicBezTo>
                <a:cubicBezTo>
                  <a:pt x="8081" y="765"/>
                  <a:pt x="8081" y="765"/>
                  <a:pt x="8081" y="765"/>
                </a:cubicBezTo>
                <a:cubicBezTo>
                  <a:pt x="8093" y="765"/>
                  <a:pt x="8099" y="765"/>
                  <a:pt x="8105" y="765"/>
                </a:cubicBezTo>
                <a:cubicBezTo>
                  <a:pt x="8111" y="765"/>
                  <a:pt x="8111" y="759"/>
                  <a:pt x="8117" y="753"/>
                </a:cubicBezTo>
                <a:cubicBezTo>
                  <a:pt x="8111" y="753"/>
                  <a:pt x="8111" y="747"/>
                  <a:pt x="8111" y="741"/>
                </a:cubicBezTo>
                <a:cubicBezTo>
                  <a:pt x="8105" y="741"/>
                  <a:pt x="8105" y="735"/>
                  <a:pt x="8099" y="729"/>
                </a:cubicBezTo>
                <a:cubicBezTo>
                  <a:pt x="8087" y="729"/>
                  <a:pt x="8081" y="735"/>
                  <a:pt x="8075" y="735"/>
                </a:cubicBezTo>
                <a:cubicBezTo>
                  <a:pt x="8069" y="735"/>
                  <a:pt x="8069" y="729"/>
                  <a:pt x="8064" y="723"/>
                </a:cubicBezTo>
                <a:cubicBezTo>
                  <a:pt x="8058" y="723"/>
                  <a:pt x="8058" y="723"/>
                  <a:pt x="8052" y="723"/>
                </a:cubicBezTo>
                <a:cubicBezTo>
                  <a:pt x="8046" y="723"/>
                  <a:pt x="8046" y="723"/>
                  <a:pt x="8040" y="723"/>
                </a:cubicBezTo>
                <a:cubicBezTo>
                  <a:pt x="8034" y="723"/>
                  <a:pt x="8028" y="718"/>
                  <a:pt x="8022" y="718"/>
                </a:cubicBezTo>
                <a:cubicBezTo>
                  <a:pt x="8010" y="718"/>
                  <a:pt x="8004" y="718"/>
                  <a:pt x="7992" y="723"/>
                </a:cubicBezTo>
                <a:cubicBezTo>
                  <a:pt x="7992" y="729"/>
                  <a:pt x="7998" y="735"/>
                  <a:pt x="7992" y="741"/>
                </a:cubicBezTo>
                <a:cubicBezTo>
                  <a:pt x="7992" y="747"/>
                  <a:pt x="7992" y="747"/>
                  <a:pt x="7986" y="753"/>
                </a:cubicBezTo>
                <a:cubicBezTo>
                  <a:pt x="7986" y="753"/>
                  <a:pt x="7980" y="753"/>
                  <a:pt x="7975" y="753"/>
                </a:cubicBezTo>
                <a:cubicBezTo>
                  <a:pt x="7975" y="747"/>
                  <a:pt x="7969" y="747"/>
                  <a:pt x="7963" y="741"/>
                </a:cubicBezTo>
                <a:cubicBezTo>
                  <a:pt x="7963" y="741"/>
                  <a:pt x="7963" y="735"/>
                  <a:pt x="7963" y="729"/>
                </a:cubicBezTo>
                <a:cubicBezTo>
                  <a:pt x="7963" y="723"/>
                  <a:pt x="7963" y="718"/>
                  <a:pt x="7969" y="711"/>
                </a:cubicBezTo>
                <a:cubicBezTo>
                  <a:pt x="7969" y="706"/>
                  <a:pt x="7969" y="700"/>
                  <a:pt x="7975" y="700"/>
                </a:cubicBezTo>
                <a:cubicBezTo>
                  <a:pt x="7975" y="694"/>
                  <a:pt x="7980" y="700"/>
                  <a:pt x="7986" y="694"/>
                </a:cubicBezTo>
                <a:cubicBezTo>
                  <a:pt x="7986" y="688"/>
                  <a:pt x="7992" y="688"/>
                  <a:pt x="7992" y="682"/>
                </a:cubicBezTo>
                <a:cubicBezTo>
                  <a:pt x="7998" y="682"/>
                  <a:pt x="7992" y="676"/>
                  <a:pt x="7992" y="670"/>
                </a:cubicBezTo>
                <a:cubicBezTo>
                  <a:pt x="7992" y="664"/>
                  <a:pt x="7992" y="658"/>
                  <a:pt x="7992" y="646"/>
                </a:cubicBezTo>
                <a:cubicBezTo>
                  <a:pt x="7992" y="640"/>
                  <a:pt x="7998" y="629"/>
                  <a:pt x="7998" y="617"/>
                </a:cubicBezTo>
                <a:cubicBezTo>
                  <a:pt x="8034" y="617"/>
                  <a:pt x="8034" y="617"/>
                  <a:pt x="8034" y="617"/>
                </a:cubicBezTo>
                <a:cubicBezTo>
                  <a:pt x="8034" y="605"/>
                  <a:pt x="8034" y="599"/>
                  <a:pt x="8040" y="587"/>
                </a:cubicBezTo>
                <a:cubicBezTo>
                  <a:pt x="8040" y="587"/>
                  <a:pt x="8046" y="581"/>
                  <a:pt x="8046" y="575"/>
                </a:cubicBezTo>
                <a:cubicBezTo>
                  <a:pt x="8058" y="575"/>
                  <a:pt x="8064" y="575"/>
                  <a:pt x="8069" y="575"/>
                </a:cubicBezTo>
                <a:cubicBezTo>
                  <a:pt x="8081" y="575"/>
                  <a:pt x="8081" y="575"/>
                  <a:pt x="8081" y="575"/>
                </a:cubicBezTo>
                <a:cubicBezTo>
                  <a:pt x="8087" y="575"/>
                  <a:pt x="8087" y="569"/>
                  <a:pt x="8093" y="569"/>
                </a:cubicBezTo>
                <a:cubicBezTo>
                  <a:pt x="8093" y="563"/>
                  <a:pt x="8093" y="557"/>
                  <a:pt x="8093" y="557"/>
                </a:cubicBezTo>
                <a:cubicBezTo>
                  <a:pt x="8093" y="552"/>
                  <a:pt x="8087" y="545"/>
                  <a:pt x="8087" y="540"/>
                </a:cubicBezTo>
                <a:cubicBezTo>
                  <a:pt x="8087" y="534"/>
                  <a:pt x="8093" y="528"/>
                  <a:pt x="8099" y="522"/>
                </a:cubicBezTo>
                <a:cubicBezTo>
                  <a:pt x="8099" y="516"/>
                  <a:pt x="8105" y="516"/>
                  <a:pt x="8105" y="510"/>
                </a:cubicBezTo>
                <a:cubicBezTo>
                  <a:pt x="8105" y="504"/>
                  <a:pt x="8111" y="504"/>
                  <a:pt x="8111" y="498"/>
                </a:cubicBezTo>
                <a:cubicBezTo>
                  <a:pt x="8111" y="492"/>
                  <a:pt x="8117" y="492"/>
                  <a:pt x="8123" y="492"/>
                </a:cubicBezTo>
                <a:cubicBezTo>
                  <a:pt x="8129" y="486"/>
                  <a:pt x="8135" y="480"/>
                  <a:pt x="8147" y="480"/>
                </a:cubicBezTo>
                <a:cubicBezTo>
                  <a:pt x="8158" y="474"/>
                  <a:pt x="8164" y="486"/>
                  <a:pt x="8182" y="480"/>
                </a:cubicBezTo>
                <a:lnTo>
                  <a:pt x="8188" y="480"/>
                </a:lnTo>
                <a:cubicBezTo>
                  <a:pt x="8194" y="474"/>
                  <a:pt x="8194" y="468"/>
                  <a:pt x="8194" y="468"/>
                </a:cubicBezTo>
                <a:cubicBezTo>
                  <a:pt x="8200" y="463"/>
                  <a:pt x="8200" y="457"/>
                  <a:pt x="8200" y="457"/>
                </a:cubicBezTo>
                <a:cubicBezTo>
                  <a:pt x="8200" y="451"/>
                  <a:pt x="8200" y="445"/>
                  <a:pt x="8206" y="445"/>
                </a:cubicBezTo>
                <a:cubicBezTo>
                  <a:pt x="8206" y="439"/>
                  <a:pt x="8212" y="439"/>
                  <a:pt x="8218" y="439"/>
                </a:cubicBezTo>
                <a:cubicBezTo>
                  <a:pt x="8224" y="433"/>
                  <a:pt x="8224" y="433"/>
                  <a:pt x="8230" y="433"/>
                </a:cubicBezTo>
                <a:cubicBezTo>
                  <a:pt x="8230" y="433"/>
                  <a:pt x="8235" y="433"/>
                  <a:pt x="8241" y="433"/>
                </a:cubicBezTo>
                <a:cubicBezTo>
                  <a:pt x="8241" y="433"/>
                  <a:pt x="8247" y="433"/>
                  <a:pt x="8253" y="427"/>
                </a:cubicBezTo>
                <a:cubicBezTo>
                  <a:pt x="8253" y="427"/>
                  <a:pt x="8259" y="433"/>
                  <a:pt x="8265" y="427"/>
                </a:cubicBezTo>
                <a:cubicBezTo>
                  <a:pt x="8265" y="427"/>
                  <a:pt x="8265" y="421"/>
                  <a:pt x="8271" y="415"/>
                </a:cubicBezTo>
                <a:cubicBezTo>
                  <a:pt x="8265" y="403"/>
                  <a:pt x="8265" y="403"/>
                  <a:pt x="8265" y="403"/>
                </a:cubicBezTo>
                <a:cubicBezTo>
                  <a:pt x="8164" y="403"/>
                  <a:pt x="8164" y="403"/>
                  <a:pt x="8164" y="403"/>
                </a:cubicBezTo>
                <a:cubicBezTo>
                  <a:pt x="8135" y="397"/>
                  <a:pt x="8135" y="397"/>
                  <a:pt x="8135" y="397"/>
                </a:cubicBezTo>
                <a:cubicBezTo>
                  <a:pt x="8147" y="397"/>
                  <a:pt x="8152" y="397"/>
                  <a:pt x="8158" y="391"/>
                </a:cubicBezTo>
                <a:cubicBezTo>
                  <a:pt x="8170" y="386"/>
                  <a:pt x="8176" y="374"/>
                  <a:pt x="8188" y="374"/>
                </a:cubicBezTo>
                <a:cubicBezTo>
                  <a:pt x="8200" y="374"/>
                  <a:pt x="8200" y="374"/>
                  <a:pt x="8206" y="379"/>
                </a:cubicBezTo>
                <a:cubicBezTo>
                  <a:pt x="8212" y="379"/>
                  <a:pt x="8218" y="386"/>
                  <a:pt x="8224" y="386"/>
                </a:cubicBezTo>
                <a:cubicBezTo>
                  <a:pt x="8230" y="386"/>
                  <a:pt x="8230" y="386"/>
                  <a:pt x="8235" y="386"/>
                </a:cubicBezTo>
                <a:cubicBezTo>
                  <a:pt x="8247" y="386"/>
                  <a:pt x="8247" y="386"/>
                  <a:pt x="8247" y="386"/>
                </a:cubicBezTo>
                <a:cubicBezTo>
                  <a:pt x="8253" y="386"/>
                  <a:pt x="8253" y="386"/>
                  <a:pt x="8259" y="386"/>
                </a:cubicBezTo>
                <a:cubicBezTo>
                  <a:pt x="8265" y="386"/>
                  <a:pt x="8265" y="386"/>
                  <a:pt x="8271" y="386"/>
                </a:cubicBezTo>
                <a:cubicBezTo>
                  <a:pt x="8277" y="386"/>
                  <a:pt x="8283" y="379"/>
                  <a:pt x="8283" y="379"/>
                </a:cubicBezTo>
                <a:cubicBezTo>
                  <a:pt x="8289" y="379"/>
                  <a:pt x="8289" y="374"/>
                  <a:pt x="8295" y="368"/>
                </a:cubicBezTo>
                <a:cubicBezTo>
                  <a:pt x="8295" y="368"/>
                  <a:pt x="8301" y="362"/>
                  <a:pt x="8301" y="356"/>
                </a:cubicBezTo>
                <a:cubicBezTo>
                  <a:pt x="8307" y="350"/>
                  <a:pt x="8313" y="350"/>
                  <a:pt x="8318" y="344"/>
                </a:cubicBezTo>
                <a:cubicBezTo>
                  <a:pt x="8318" y="338"/>
                  <a:pt x="8318" y="332"/>
                  <a:pt x="8324" y="332"/>
                </a:cubicBezTo>
                <a:cubicBezTo>
                  <a:pt x="8330" y="332"/>
                  <a:pt x="8342" y="332"/>
                  <a:pt x="8348" y="332"/>
                </a:cubicBezTo>
                <a:cubicBezTo>
                  <a:pt x="8360" y="332"/>
                  <a:pt x="8360" y="332"/>
                  <a:pt x="8360" y="332"/>
                </a:cubicBezTo>
                <a:cubicBezTo>
                  <a:pt x="8378" y="332"/>
                  <a:pt x="8390" y="326"/>
                  <a:pt x="8407" y="326"/>
                </a:cubicBezTo>
                <a:cubicBezTo>
                  <a:pt x="8407" y="326"/>
                  <a:pt x="8413" y="326"/>
                  <a:pt x="8419" y="326"/>
                </a:cubicBezTo>
                <a:cubicBezTo>
                  <a:pt x="8419" y="320"/>
                  <a:pt x="8425" y="320"/>
                  <a:pt x="8425" y="320"/>
                </a:cubicBezTo>
                <a:cubicBezTo>
                  <a:pt x="8431" y="320"/>
                  <a:pt x="8437" y="314"/>
                  <a:pt x="8437" y="308"/>
                </a:cubicBezTo>
                <a:cubicBezTo>
                  <a:pt x="8443" y="302"/>
                  <a:pt x="8449" y="302"/>
                  <a:pt x="8449" y="297"/>
                </a:cubicBezTo>
                <a:cubicBezTo>
                  <a:pt x="8449" y="291"/>
                  <a:pt x="8449" y="285"/>
                  <a:pt x="8449" y="273"/>
                </a:cubicBezTo>
                <a:cubicBezTo>
                  <a:pt x="8449" y="267"/>
                  <a:pt x="8449" y="261"/>
                  <a:pt x="8443" y="255"/>
                </a:cubicBezTo>
                <a:cubicBezTo>
                  <a:pt x="8443" y="249"/>
                  <a:pt x="8437" y="249"/>
                  <a:pt x="8431" y="249"/>
                </a:cubicBezTo>
                <a:cubicBezTo>
                  <a:pt x="8425" y="243"/>
                  <a:pt x="8419" y="243"/>
                  <a:pt x="8407" y="243"/>
                </a:cubicBezTo>
                <a:cubicBezTo>
                  <a:pt x="8396" y="243"/>
                  <a:pt x="8390" y="243"/>
                  <a:pt x="8384" y="249"/>
                </a:cubicBezTo>
                <a:cubicBezTo>
                  <a:pt x="8378" y="249"/>
                  <a:pt x="8372" y="255"/>
                  <a:pt x="8366" y="255"/>
                </a:cubicBezTo>
                <a:cubicBezTo>
                  <a:pt x="8360" y="255"/>
                  <a:pt x="8354" y="261"/>
                  <a:pt x="8342" y="261"/>
                </a:cubicBezTo>
                <a:cubicBezTo>
                  <a:pt x="8336" y="261"/>
                  <a:pt x="8330" y="255"/>
                  <a:pt x="8318" y="255"/>
                </a:cubicBezTo>
                <a:cubicBezTo>
                  <a:pt x="8313" y="249"/>
                  <a:pt x="8313" y="249"/>
                  <a:pt x="8307" y="249"/>
                </a:cubicBezTo>
                <a:cubicBezTo>
                  <a:pt x="8289" y="243"/>
                  <a:pt x="8289" y="243"/>
                  <a:pt x="8289" y="243"/>
                </a:cubicBezTo>
                <a:cubicBezTo>
                  <a:pt x="8283" y="237"/>
                  <a:pt x="8277" y="237"/>
                  <a:pt x="8271" y="237"/>
                </a:cubicBezTo>
                <a:cubicBezTo>
                  <a:pt x="8265" y="237"/>
                  <a:pt x="8259" y="243"/>
                  <a:pt x="8247" y="243"/>
                </a:cubicBezTo>
                <a:cubicBezTo>
                  <a:pt x="8241" y="243"/>
                  <a:pt x="8241" y="243"/>
                  <a:pt x="8235" y="243"/>
                </a:cubicBezTo>
                <a:cubicBezTo>
                  <a:pt x="8224" y="243"/>
                  <a:pt x="8218" y="243"/>
                  <a:pt x="8206" y="249"/>
                </a:cubicBezTo>
                <a:cubicBezTo>
                  <a:pt x="8206" y="249"/>
                  <a:pt x="8200" y="255"/>
                  <a:pt x="8194" y="255"/>
                </a:cubicBezTo>
                <a:cubicBezTo>
                  <a:pt x="8194" y="261"/>
                  <a:pt x="8188" y="261"/>
                  <a:pt x="8188" y="261"/>
                </a:cubicBezTo>
                <a:cubicBezTo>
                  <a:pt x="8182" y="273"/>
                  <a:pt x="8182" y="279"/>
                  <a:pt x="8176" y="285"/>
                </a:cubicBezTo>
                <a:cubicBezTo>
                  <a:pt x="8176" y="291"/>
                  <a:pt x="8176" y="297"/>
                  <a:pt x="8170" y="297"/>
                </a:cubicBezTo>
                <a:cubicBezTo>
                  <a:pt x="8170" y="302"/>
                  <a:pt x="8164" y="302"/>
                  <a:pt x="8158" y="302"/>
                </a:cubicBezTo>
                <a:cubicBezTo>
                  <a:pt x="8152" y="302"/>
                  <a:pt x="8147" y="302"/>
                  <a:pt x="8135" y="302"/>
                </a:cubicBezTo>
                <a:cubicBezTo>
                  <a:pt x="8123" y="302"/>
                  <a:pt x="8117" y="302"/>
                  <a:pt x="8111" y="302"/>
                </a:cubicBezTo>
                <a:cubicBezTo>
                  <a:pt x="8099" y="302"/>
                  <a:pt x="8093" y="302"/>
                  <a:pt x="8087" y="302"/>
                </a:cubicBezTo>
                <a:cubicBezTo>
                  <a:pt x="8081" y="297"/>
                  <a:pt x="8081" y="291"/>
                  <a:pt x="8075" y="291"/>
                </a:cubicBezTo>
                <a:cubicBezTo>
                  <a:pt x="8069" y="285"/>
                  <a:pt x="8058" y="285"/>
                  <a:pt x="8046" y="285"/>
                </a:cubicBezTo>
                <a:cubicBezTo>
                  <a:pt x="8040" y="285"/>
                  <a:pt x="8034" y="285"/>
                  <a:pt x="8028" y="285"/>
                </a:cubicBezTo>
                <a:cubicBezTo>
                  <a:pt x="8016" y="291"/>
                  <a:pt x="8016" y="297"/>
                  <a:pt x="8010" y="308"/>
                </a:cubicBezTo>
                <a:cubicBezTo>
                  <a:pt x="8004" y="308"/>
                  <a:pt x="8004" y="314"/>
                  <a:pt x="8004" y="320"/>
                </a:cubicBezTo>
                <a:cubicBezTo>
                  <a:pt x="7998" y="320"/>
                  <a:pt x="7998" y="320"/>
                  <a:pt x="7992" y="326"/>
                </a:cubicBezTo>
                <a:cubicBezTo>
                  <a:pt x="7986" y="326"/>
                  <a:pt x="7986" y="326"/>
                  <a:pt x="7980" y="326"/>
                </a:cubicBezTo>
                <a:cubicBezTo>
                  <a:pt x="7969" y="326"/>
                  <a:pt x="7963" y="320"/>
                  <a:pt x="7957" y="326"/>
                </a:cubicBezTo>
                <a:cubicBezTo>
                  <a:pt x="7945" y="326"/>
                  <a:pt x="7939" y="326"/>
                  <a:pt x="7933" y="332"/>
                </a:cubicBezTo>
                <a:cubicBezTo>
                  <a:pt x="7927" y="332"/>
                  <a:pt x="7927" y="338"/>
                  <a:pt x="7921" y="338"/>
                </a:cubicBezTo>
                <a:cubicBezTo>
                  <a:pt x="7909" y="344"/>
                  <a:pt x="7903" y="338"/>
                  <a:pt x="7892" y="344"/>
                </a:cubicBezTo>
                <a:cubicBezTo>
                  <a:pt x="7892" y="344"/>
                  <a:pt x="7886" y="350"/>
                  <a:pt x="7880" y="350"/>
                </a:cubicBezTo>
                <a:cubicBezTo>
                  <a:pt x="7880" y="356"/>
                  <a:pt x="7874" y="362"/>
                  <a:pt x="7868" y="362"/>
                </a:cubicBezTo>
                <a:cubicBezTo>
                  <a:pt x="7862" y="374"/>
                  <a:pt x="7862" y="386"/>
                  <a:pt x="7850" y="391"/>
                </a:cubicBezTo>
                <a:cubicBezTo>
                  <a:pt x="7844" y="397"/>
                  <a:pt x="7844" y="397"/>
                  <a:pt x="7838" y="397"/>
                </a:cubicBezTo>
                <a:cubicBezTo>
                  <a:pt x="7832" y="397"/>
                  <a:pt x="7832" y="391"/>
                  <a:pt x="7826" y="391"/>
                </a:cubicBezTo>
                <a:cubicBezTo>
                  <a:pt x="7832" y="391"/>
                  <a:pt x="7832" y="386"/>
                  <a:pt x="7832" y="379"/>
                </a:cubicBezTo>
                <a:cubicBezTo>
                  <a:pt x="7838" y="379"/>
                  <a:pt x="7844" y="379"/>
                  <a:pt x="7844" y="374"/>
                </a:cubicBezTo>
                <a:cubicBezTo>
                  <a:pt x="7850" y="374"/>
                  <a:pt x="7850" y="368"/>
                  <a:pt x="7850" y="362"/>
                </a:cubicBezTo>
                <a:cubicBezTo>
                  <a:pt x="7856" y="362"/>
                  <a:pt x="7856" y="356"/>
                  <a:pt x="7862" y="350"/>
                </a:cubicBezTo>
                <a:cubicBezTo>
                  <a:pt x="7862" y="344"/>
                  <a:pt x="7868" y="332"/>
                  <a:pt x="7874" y="332"/>
                </a:cubicBezTo>
                <a:cubicBezTo>
                  <a:pt x="7880" y="326"/>
                  <a:pt x="7880" y="332"/>
                  <a:pt x="7886" y="332"/>
                </a:cubicBezTo>
                <a:cubicBezTo>
                  <a:pt x="7892" y="326"/>
                  <a:pt x="7897" y="326"/>
                  <a:pt x="7903" y="320"/>
                </a:cubicBezTo>
                <a:cubicBezTo>
                  <a:pt x="7903" y="314"/>
                  <a:pt x="7903" y="314"/>
                  <a:pt x="7903" y="308"/>
                </a:cubicBezTo>
                <a:cubicBezTo>
                  <a:pt x="7903" y="285"/>
                  <a:pt x="7903" y="285"/>
                  <a:pt x="7903" y="285"/>
                </a:cubicBezTo>
                <a:cubicBezTo>
                  <a:pt x="7909" y="279"/>
                  <a:pt x="7909" y="273"/>
                  <a:pt x="7915" y="273"/>
                </a:cubicBezTo>
                <a:cubicBezTo>
                  <a:pt x="7921" y="273"/>
                  <a:pt x="7927" y="273"/>
                  <a:pt x="7927" y="267"/>
                </a:cubicBezTo>
                <a:cubicBezTo>
                  <a:pt x="7933" y="267"/>
                  <a:pt x="7939" y="267"/>
                  <a:pt x="7939" y="261"/>
                </a:cubicBezTo>
                <a:cubicBezTo>
                  <a:pt x="7945" y="255"/>
                  <a:pt x="7939" y="255"/>
                  <a:pt x="7939" y="249"/>
                </a:cubicBezTo>
                <a:cubicBezTo>
                  <a:pt x="7939" y="243"/>
                  <a:pt x="7939" y="243"/>
                  <a:pt x="7939" y="237"/>
                </a:cubicBezTo>
                <a:cubicBezTo>
                  <a:pt x="7939" y="231"/>
                  <a:pt x="7939" y="231"/>
                  <a:pt x="7933" y="225"/>
                </a:cubicBezTo>
                <a:cubicBezTo>
                  <a:pt x="7933" y="225"/>
                  <a:pt x="7927" y="220"/>
                  <a:pt x="7927" y="213"/>
                </a:cubicBezTo>
                <a:cubicBezTo>
                  <a:pt x="7921" y="213"/>
                  <a:pt x="7921" y="213"/>
                  <a:pt x="7915" y="213"/>
                </a:cubicBezTo>
                <a:cubicBezTo>
                  <a:pt x="7903" y="213"/>
                  <a:pt x="7903" y="213"/>
                  <a:pt x="7903" y="213"/>
                </a:cubicBezTo>
                <a:cubicBezTo>
                  <a:pt x="7897" y="213"/>
                  <a:pt x="7897" y="220"/>
                  <a:pt x="7892" y="220"/>
                </a:cubicBezTo>
                <a:cubicBezTo>
                  <a:pt x="7880" y="220"/>
                  <a:pt x="7874" y="220"/>
                  <a:pt x="7862" y="220"/>
                </a:cubicBezTo>
                <a:cubicBezTo>
                  <a:pt x="7856" y="220"/>
                  <a:pt x="7856" y="220"/>
                  <a:pt x="7850" y="220"/>
                </a:cubicBezTo>
                <a:cubicBezTo>
                  <a:pt x="7838" y="220"/>
                  <a:pt x="7826" y="220"/>
                  <a:pt x="7814" y="220"/>
                </a:cubicBezTo>
                <a:cubicBezTo>
                  <a:pt x="7809" y="220"/>
                  <a:pt x="7803" y="220"/>
                  <a:pt x="7803" y="213"/>
                </a:cubicBezTo>
                <a:cubicBezTo>
                  <a:pt x="7803" y="231"/>
                  <a:pt x="7803" y="237"/>
                  <a:pt x="7803" y="255"/>
                </a:cubicBezTo>
                <a:lnTo>
                  <a:pt x="7797" y="261"/>
                </a:lnTo>
                <a:cubicBezTo>
                  <a:pt x="7797" y="267"/>
                  <a:pt x="7803" y="267"/>
                  <a:pt x="7803" y="273"/>
                </a:cubicBezTo>
                <a:cubicBezTo>
                  <a:pt x="7797" y="273"/>
                  <a:pt x="7791" y="279"/>
                  <a:pt x="7785" y="279"/>
                </a:cubicBezTo>
                <a:cubicBezTo>
                  <a:pt x="7779" y="279"/>
                  <a:pt x="7779" y="273"/>
                  <a:pt x="7773" y="273"/>
                </a:cubicBezTo>
                <a:cubicBezTo>
                  <a:pt x="7761" y="273"/>
                  <a:pt x="7761" y="273"/>
                  <a:pt x="7749" y="273"/>
                </a:cubicBezTo>
                <a:cubicBezTo>
                  <a:pt x="7743" y="273"/>
                  <a:pt x="7737" y="273"/>
                  <a:pt x="7732" y="273"/>
                </a:cubicBezTo>
                <a:cubicBezTo>
                  <a:pt x="7720" y="273"/>
                  <a:pt x="7720" y="279"/>
                  <a:pt x="7708" y="285"/>
                </a:cubicBezTo>
                <a:cubicBezTo>
                  <a:pt x="7708" y="285"/>
                  <a:pt x="7702" y="285"/>
                  <a:pt x="7696" y="285"/>
                </a:cubicBezTo>
                <a:cubicBezTo>
                  <a:pt x="7690" y="291"/>
                  <a:pt x="7690" y="291"/>
                  <a:pt x="7684" y="297"/>
                </a:cubicBezTo>
                <a:cubicBezTo>
                  <a:pt x="7684" y="297"/>
                  <a:pt x="7678" y="297"/>
                  <a:pt x="7672" y="297"/>
                </a:cubicBezTo>
                <a:cubicBezTo>
                  <a:pt x="7672" y="291"/>
                  <a:pt x="7678" y="285"/>
                  <a:pt x="7678" y="285"/>
                </a:cubicBezTo>
                <a:cubicBezTo>
                  <a:pt x="7678" y="279"/>
                  <a:pt x="7684" y="279"/>
                  <a:pt x="7684" y="273"/>
                </a:cubicBezTo>
                <a:cubicBezTo>
                  <a:pt x="7684" y="267"/>
                  <a:pt x="7684" y="261"/>
                  <a:pt x="7690" y="261"/>
                </a:cubicBezTo>
                <a:cubicBezTo>
                  <a:pt x="7690" y="255"/>
                  <a:pt x="7696" y="249"/>
                  <a:pt x="7702" y="249"/>
                </a:cubicBezTo>
                <a:cubicBezTo>
                  <a:pt x="7714" y="249"/>
                  <a:pt x="7714" y="249"/>
                  <a:pt x="7714" y="249"/>
                </a:cubicBezTo>
                <a:cubicBezTo>
                  <a:pt x="7720" y="249"/>
                  <a:pt x="7726" y="249"/>
                  <a:pt x="7737" y="249"/>
                </a:cubicBezTo>
                <a:cubicBezTo>
                  <a:pt x="7743" y="249"/>
                  <a:pt x="7749" y="249"/>
                  <a:pt x="7761" y="249"/>
                </a:cubicBezTo>
                <a:cubicBezTo>
                  <a:pt x="7767" y="243"/>
                  <a:pt x="7767" y="243"/>
                  <a:pt x="7773" y="237"/>
                </a:cubicBezTo>
                <a:cubicBezTo>
                  <a:pt x="7767" y="225"/>
                  <a:pt x="7767" y="225"/>
                  <a:pt x="7767" y="225"/>
                </a:cubicBezTo>
                <a:cubicBezTo>
                  <a:pt x="7767" y="225"/>
                  <a:pt x="7761" y="220"/>
                  <a:pt x="7755" y="220"/>
                </a:cubicBezTo>
                <a:cubicBezTo>
                  <a:pt x="7749" y="220"/>
                  <a:pt x="7749" y="220"/>
                  <a:pt x="7743" y="220"/>
                </a:cubicBezTo>
                <a:cubicBezTo>
                  <a:pt x="7737" y="220"/>
                  <a:pt x="7732" y="220"/>
                  <a:pt x="7726" y="220"/>
                </a:cubicBezTo>
                <a:cubicBezTo>
                  <a:pt x="7708" y="220"/>
                  <a:pt x="7696" y="225"/>
                  <a:pt x="7678" y="225"/>
                </a:cubicBezTo>
                <a:cubicBezTo>
                  <a:pt x="7672" y="225"/>
                  <a:pt x="7666" y="225"/>
                  <a:pt x="7654" y="225"/>
                </a:cubicBezTo>
                <a:cubicBezTo>
                  <a:pt x="7654" y="225"/>
                  <a:pt x="7648" y="231"/>
                  <a:pt x="7643" y="231"/>
                </a:cubicBezTo>
                <a:cubicBezTo>
                  <a:pt x="7566" y="231"/>
                  <a:pt x="7566" y="231"/>
                  <a:pt x="7566" y="231"/>
                </a:cubicBezTo>
                <a:cubicBezTo>
                  <a:pt x="7554" y="231"/>
                  <a:pt x="7548" y="225"/>
                  <a:pt x="7536" y="225"/>
                </a:cubicBezTo>
                <a:cubicBezTo>
                  <a:pt x="7524" y="225"/>
                  <a:pt x="7518" y="225"/>
                  <a:pt x="7506" y="231"/>
                </a:cubicBezTo>
                <a:cubicBezTo>
                  <a:pt x="7500" y="231"/>
                  <a:pt x="7494" y="231"/>
                  <a:pt x="7494" y="231"/>
                </a:cubicBezTo>
                <a:cubicBezTo>
                  <a:pt x="7488" y="231"/>
                  <a:pt x="7482" y="237"/>
                  <a:pt x="7482" y="237"/>
                </a:cubicBezTo>
                <a:cubicBezTo>
                  <a:pt x="7477" y="237"/>
                  <a:pt x="7471" y="243"/>
                  <a:pt x="7471" y="243"/>
                </a:cubicBezTo>
                <a:cubicBezTo>
                  <a:pt x="7465" y="243"/>
                  <a:pt x="7459" y="249"/>
                  <a:pt x="7453" y="249"/>
                </a:cubicBezTo>
                <a:cubicBezTo>
                  <a:pt x="7447" y="249"/>
                  <a:pt x="7441" y="249"/>
                  <a:pt x="7435" y="249"/>
                </a:cubicBezTo>
                <a:cubicBezTo>
                  <a:pt x="7429" y="249"/>
                  <a:pt x="7429" y="255"/>
                  <a:pt x="7423" y="255"/>
                </a:cubicBezTo>
                <a:cubicBezTo>
                  <a:pt x="7417" y="255"/>
                  <a:pt x="7411" y="255"/>
                  <a:pt x="7405" y="255"/>
                </a:cubicBezTo>
                <a:cubicBezTo>
                  <a:pt x="7400" y="255"/>
                  <a:pt x="7400" y="261"/>
                  <a:pt x="7393" y="261"/>
                </a:cubicBezTo>
                <a:cubicBezTo>
                  <a:pt x="7388" y="261"/>
                  <a:pt x="7382" y="261"/>
                  <a:pt x="7382" y="261"/>
                </a:cubicBezTo>
                <a:cubicBezTo>
                  <a:pt x="7376" y="267"/>
                  <a:pt x="7370" y="267"/>
                  <a:pt x="7364" y="267"/>
                </a:cubicBezTo>
                <a:cubicBezTo>
                  <a:pt x="7358" y="267"/>
                  <a:pt x="7358" y="267"/>
                  <a:pt x="7352" y="261"/>
                </a:cubicBezTo>
                <a:cubicBezTo>
                  <a:pt x="7358" y="261"/>
                  <a:pt x="7358" y="255"/>
                  <a:pt x="7358" y="255"/>
                </a:cubicBezTo>
                <a:cubicBezTo>
                  <a:pt x="7364" y="243"/>
                  <a:pt x="7370" y="237"/>
                  <a:pt x="7376" y="231"/>
                </a:cubicBezTo>
                <a:cubicBezTo>
                  <a:pt x="7376" y="225"/>
                  <a:pt x="7382" y="220"/>
                  <a:pt x="7382" y="220"/>
                </a:cubicBezTo>
                <a:cubicBezTo>
                  <a:pt x="7393" y="213"/>
                  <a:pt x="7400" y="208"/>
                  <a:pt x="7411" y="208"/>
                </a:cubicBezTo>
                <a:cubicBezTo>
                  <a:pt x="7417" y="208"/>
                  <a:pt x="7417" y="202"/>
                  <a:pt x="7423" y="202"/>
                </a:cubicBezTo>
                <a:cubicBezTo>
                  <a:pt x="7619" y="202"/>
                  <a:pt x="7619" y="202"/>
                  <a:pt x="7619" y="202"/>
                </a:cubicBezTo>
                <a:cubicBezTo>
                  <a:pt x="7619" y="202"/>
                  <a:pt x="7625" y="202"/>
                  <a:pt x="7631" y="202"/>
                </a:cubicBezTo>
                <a:cubicBezTo>
                  <a:pt x="7631" y="196"/>
                  <a:pt x="7631" y="190"/>
                  <a:pt x="7637" y="190"/>
                </a:cubicBezTo>
                <a:cubicBezTo>
                  <a:pt x="7643" y="190"/>
                  <a:pt x="7643" y="184"/>
                  <a:pt x="7648" y="184"/>
                </a:cubicBezTo>
                <a:cubicBezTo>
                  <a:pt x="7809" y="184"/>
                  <a:pt x="7809" y="184"/>
                  <a:pt x="7809" y="184"/>
                </a:cubicBezTo>
                <a:cubicBezTo>
                  <a:pt x="7814" y="184"/>
                  <a:pt x="7820" y="184"/>
                  <a:pt x="7820" y="184"/>
                </a:cubicBezTo>
                <a:cubicBezTo>
                  <a:pt x="7832" y="184"/>
                  <a:pt x="7838" y="184"/>
                  <a:pt x="7844" y="184"/>
                </a:cubicBezTo>
                <a:cubicBezTo>
                  <a:pt x="7850" y="184"/>
                  <a:pt x="7850" y="178"/>
                  <a:pt x="7856" y="178"/>
                </a:cubicBezTo>
                <a:cubicBezTo>
                  <a:pt x="7862" y="178"/>
                  <a:pt x="7856" y="166"/>
                  <a:pt x="7862" y="166"/>
                </a:cubicBezTo>
                <a:cubicBezTo>
                  <a:pt x="7868" y="166"/>
                  <a:pt x="7868" y="166"/>
                  <a:pt x="7874" y="166"/>
                </a:cubicBezTo>
                <a:cubicBezTo>
                  <a:pt x="7880" y="166"/>
                  <a:pt x="7880" y="160"/>
                  <a:pt x="7886" y="160"/>
                </a:cubicBezTo>
                <a:cubicBezTo>
                  <a:pt x="7892" y="160"/>
                  <a:pt x="7892" y="160"/>
                  <a:pt x="7897" y="160"/>
                </a:cubicBezTo>
                <a:cubicBezTo>
                  <a:pt x="7903" y="160"/>
                  <a:pt x="7903" y="160"/>
                  <a:pt x="7909" y="160"/>
                </a:cubicBezTo>
                <a:cubicBezTo>
                  <a:pt x="7915" y="160"/>
                  <a:pt x="7915" y="154"/>
                  <a:pt x="7921" y="154"/>
                </a:cubicBezTo>
                <a:cubicBezTo>
                  <a:pt x="7933" y="148"/>
                  <a:pt x="7945" y="154"/>
                  <a:pt x="7957" y="154"/>
                </a:cubicBezTo>
                <a:cubicBezTo>
                  <a:pt x="7963" y="154"/>
                  <a:pt x="7963" y="148"/>
                  <a:pt x="7969" y="148"/>
                </a:cubicBezTo>
                <a:cubicBezTo>
                  <a:pt x="7969" y="125"/>
                  <a:pt x="7969" y="125"/>
                  <a:pt x="7969" y="125"/>
                </a:cubicBezTo>
                <a:cubicBezTo>
                  <a:pt x="7939" y="119"/>
                  <a:pt x="7939" y="119"/>
                  <a:pt x="7939" y="119"/>
                </a:cubicBezTo>
                <a:cubicBezTo>
                  <a:pt x="7933" y="125"/>
                  <a:pt x="7927" y="125"/>
                  <a:pt x="7921" y="125"/>
                </a:cubicBezTo>
                <a:cubicBezTo>
                  <a:pt x="7915" y="125"/>
                  <a:pt x="7915" y="125"/>
                  <a:pt x="7915" y="125"/>
                </a:cubicBezTo>
                <a:cubicBezTo>
                  <a:pt x="7909" y="125"/>
                  <a:pt x="7909" y="125"/>
                  <a:pt x="7903" y="119"/>
                </a:cubicBezTo>
                <a:cubicBezTo>
                  <a:pt x="7892" y="119"/>
                  <a:pt x="7880" y="113"/>
                  <a:pt x="7868" y="113"/>
                </a:cubicBezTo>
                <a:cubicBezTo>
                  <a:pt x="7856" y="113"/>
                  <a:pt x="7850" y="119"/>
                  <a:pt x="7844" y="119"/>
                </a:cubicBezTo>
                <a:cubicBezTo>
                  <a:pt x="7832" y="119"/>
                  <a:pt x="7826" y="119"/>
                  <a:pt x="7814" y="113"/>
                </a:cubicBezTo>
                <a:cubicBezTo>
                  <a:pt x="7809" y="113"/>
                  <a:pt x="7809" y="113"/>
                  <a:pt x="7803" y="107"/>
                </a:cubicBezTo>
                <a:cubicBezTo>
                  <a:pt x="7803" y="107"/>
                  <a:pt x="7814" y="107"/>
                  <a:pt x="7814" y="101"/>
                </a:cubicBezTo>
                <a:cubicBezTo>
                  <a:pt x="7814" y="95"/>
                  <a:pt x="7809" y="95"/>
                  <a:pt x="7809" y="89"/>
                </a:cubicBezTo>
                <a:cubicBezTo>
                  <a:pt x="7803" y="89"/>
                  <a:pt x="7803" y="89"/>
                  <a:pt x="7797" y="89"/>
                </a:cubicBezTo>
                <a:cubicBezTo>
                  <a:pt x="7791" y="89"/>
                  <a:pt x="7785" y="83"/>
                  <a:pt x="7773" y="83"/>
                </a:cubicBezTo>
                <a:cubicBezTo>
                  <a:pt x="7773" y="83"/>
                  <a:pt x="7773" y="83"/>
                  <a:pt x="7767" y="83"/>
                </a:cubicBezTo>
                <a:cubicBezTo>
                  <a:pt x="7761" y="89"/>
                  <a:pt x="7761" y="95"/>
                  <a:pt x="7755" y="95"/>
                </a:cubicBezTo>
                <a:cubicBezTo>
                  <a:pt x="7702" y="95"/>
                  <a:pt x="7702" y="95"/>
                  <a:pt x="7702" y="95"/>
                </a:cubicBezTo>
                <a:cubicBezTo>
                  <a:pt x="7690" y="95"/>
                  <a:pt x="7684" y="83"/>
                  <a:pt x="7678" y="77"/>
                </a:cubicBezTo>
                <a:cubicBezTo>
                  <a:pt x="7672" y="77"/>
                  <a:pt x="7672" y="77"/>
                  <a:pt x="7666" y="77"/>
                </a:cubicBezTo>
                <a:cubicBezTo>
                  <a:pt x="7654" y="71"/>
                  <a:pt x="7648" y="77"/>
                  <a:pt x="7643" y="77"/>
                </a:cubicBezTo>
                <a:cubicBezTo>
                  <a:pt x="7571" y="77"/>
                  <a:pt x="7571" y="77"/>
                  <a:pt x="7571" y="77"/>
                </a:cubicBezTo>
                <a:cubicBezTo>
                  <a:pt x="7554" y="77"/>
                  <a:pt x="7554" y="77"/>
                  <a:pt x="7554" y="77"/>
                </a:cubicBezTo>
                <a:cubicBezTo>
                  <a:pt x="7512" y="77"/>
                  <a:pt x="7512" y="77"/>
                  <a:pt x="7512" y="77"/>
                </a:cubicBezTo>
                <a:cubicBezTo>
                  <a:pt x="7488" y="77"/>
                  <a:pt x="7488" y="77"/>
                  <a:pt x="7488" y="77"/>
                </a:cubicBezTo>
                <a:cubicBezTo>
                  <a:pt x="7482" y="77"/>
                  <a:pt x="7477" y="77"/>
                  <a:pt x="7465" y="77"/>
                </a:cubicBezTo>
                <a:cubicBezTo>
                  <a:pt x="7459" y="77"/>
                  <a:pt x="7459" y="83"/>
                  <a:pt x="7453" y="89"/>
                </a:cubicBezTo>
                <a:cubicBezTo>
                  <a:pt x="7352" y="89"/>
                  <a:pt x="7352" y="89"/>
                  <a:pt x="7352" y="89"/>
                </a:cubicBezTo>
                <a:cubicBezTo>
                  <a:pt x="7358" y="77"/>
                  <a:pt x="7358" y="77"/>
                  <a:pt x="7358" y="77"/>
                </a:cubicBezTo>
                <a:cubicBezTo>
                  <a:pt x="7382" y="77"/>
                  <a:pt x="7382" y="77"/>
                  <a:pt x="7382" y="77"/>
                </a:cubicBezTo>
                <a:cubicBezTo>
                  <a:pt x="7388" y="77"/>
                  <a:pt x="7393" y="77"/>
                  <a:pt x="7405" y="77"/>
                </a:cubicBezTo>
                <a:cubicBezTo>
                  <a:pt x="7405" y="77"/>
                  <a:pt x="7411" y="71"/>
                  <a:pt x="7411" y="65"/>
                </a:cubicBezTo>
                <a:cubicBezTo>
                  <a:pt x="7417" y="65"/>
                  <a:pt x="7417" y="59"/>
                  <a:pt x="7417" y="54"/>
                </a:cubicBezTo>
                <a:cubicBezTo>
                  <a:pt x="7761" y="54"/>
                  <a:pt x="7761" y="54"/>
                  <a:pt x="7761" y="54"/>
                </a:cubicBezTo>
                <a:cubicBezTo>
                  <a:pt x="7761" y="47"/>
                  <a:pt x="7761" y="47"/>
                  <a:pt x="7761" y="42"/>
                </a:cubicBezTo>
                <a:cubicBezTo>
                  <a:pt x="7755" y="36"/>
                  <a:pt x="7755" y="36"/>
                  <a:pt x="7749" y="30"/>
                </a:cubicBezTo>
                <a:cubicBezTo>
                  <a:pt x="7743" y="30"/>
                  <a:pt x="7743" y="24"/>
                  <a:pt x="7737" y="24"/>
                </a:cubicBezTo>
                <a:cubicBezTo>
                  <a:pt x="7726" y="18"/>
                  <a:pt x="7720" y="18"/>
                  <a:pt x="7714" y="18"/>
                </a:cubicBezTo>
                <a:cubicBezTo>
                  <a:pt x="7696" y="18"/>
                  <a:pt x="7696" y="18"/>
                  <a:pt x="7696" y="18"/>
                </a:cubicBezTo>
                <a:cubicBezTo>
                  <a:pt x="7690" y="18"/>
                  <a:pt x="7684" y="18"/>
                  <a:pt x="7672" y="18"/>
                </a:cubicBezTo>
                <a:cubicBezTo>
                  <a:pt x="7660" y="18"/>
                  <a:pt x="7654" y="12"/>
                  <a:pt x="7648" y="12"/>
                </a:cubicBezTo>
                <a:cubicBezTo>
                  <a:pt x="7643" y="12"/>
                  <a:pt x="7643" y="6"/>
                  <a:pt x="7637" y="6"/>
                </a:cubicBezTo>
                <a:cubicBezTo>
                  <a:pt x="7631" y="6"/>
                  <a:pt x="7631" y="6"/>
                  <a:pt x="7625" y="6"/>
                </a:cubicBezTo>
                <a:cubicBezTo>
                  <a:pt x="7619" y="0"/>
                  <a:pt x="7613" y="6"/>
                  <a:pt x="7601" y="6"/>
                </a:cubicBezTo>
                <a:cubicBezTo>
                  <a:pt x="7589" y="6"/>
                  <a:pt x="7583" y="6"/>
                  <a:pt x="7577" y="6"/>
                </a:cubicBezTo>
                <a:cubicBezTo>
                  <a:pt x="7571" y="6"/>
                  <a:pt x="7566" y="6"/>
                  <a:pt x="7566" y="6"/>
                </a:cubicBezTo>
                <a:cubicBezTo>
                  <a:pt x="7554" y="6"/>
                  <a:pt x="7548" y="6"/>
                  <a:pt x="7536" y="6"/>
                </a:cubicBezTo>
                <a:cubicBezTo>
                  <a:pt x="7524" y="6"/>
                  <a:pt x="7524" y="6"/>
                  <a:pt x="7524" y="6"/>
                </a:cubicBezTo>
                <a:cubicBezTo>
                  <a:pt x="7512" y="6"/>
                  <a:pt x="7506" y="0"/>
                  <a:pt x="7500" y="0"/>
                </a:cubicBezTo>
                <a:cubicBezTo>
                  <a:pt x="7405" y="0"/>
                  <a:pt x="7352" y="0"/>
                  <a:pt x="7257" y="0"/>
                </a:cubicBezTo>
                <a:cubicBezTo>
                  <a:pt x="7245" y="0"/>
                  <a:pt x="7239" y="0"/>
                  <a:pt x="7234" y="6"/>
                </a:cubicBezTo>
                <a:cubicBezTo>
                  <a:pt x="7227" y="6"/>
                  <a:pt x="7222" y="6"/>
                  <a:pt x="7222" y="6"/>
                </a:cubicBezTo>
                <a:cubicBezTo>
                  <a:pt x="7216" y="6"/>
                  <a:pt x="7210" y="12"/>
                  <a:pt x="7204" y="12"/>
                </a:cubicBezTo>
                <a:cubicBezTo>
                  <a:pt x="7204" y="18"/>
                  <a:pt x="7198" y="24"/>
                  <a:pt x="7192" y="24"/>
                </a:cubicBezTo>
                <a:cubicBezTo>
                  <a:pt x="7192" y="24"/>
                  <a:pt x="7186" y="24"/>
                  <a:pt x="7180" y="24"/>
                </a:cubicBezTo>
                <a:cubicBezTo>
                  <a:pt x="7168" y="24"/>
                  <a:pt x="7168" y="24"/>
                  <a:pt x="7168" y="24"/>
                </a:cubicBezTo>
                <a:cubicBezTo>
                  <a:pt x="7162" y="24"/>
                  <a:pt x="7162" y="24"/>
                  <a:pt x="7156" y="24"/>
                </a:cubicBezTo>
                <a:cubicBezTo>
                  <a:pt x="7139" y="24"/>
                  <a:pt x="7139" y="24"/>
                  <a:pt x="7139" y="24"/>
                </a:cubicBezTo>
                <a:cubicBezTo>
                  <a:pt x="7139" y="24"/>
                  <a:pt x="7133" y="18"/>
                  <a:pt x="7127" y="18"/>
                </a:cubicBezTo>
                <a:cubicBezTo>
                  <a:pt x="7121" y="18"/>
                  <a:pt x="7115" y="18"/>
                  <a:pt x="7109" y="18"/>
                </a:cubicBezTo>
                <a:cubicBezTo>
                  <a:pt x="7103" y="18"/>
                  <a:pt x="7097" y="18"/>
                  <a:pt x="7091" y="18"/>
                </a:cubicBezTo>
                <a:cubicBezTo>
                  <a:pt x="7073" y="18"/>
                  <a:pt x="7068" y="30"/>
                  <a:pt x="7056" y="36"/>
                </a:cubicBezTo>
                <a:cubicBezTo>
                  <a:pt x="7061" y="42"/>
                  <a:pt x="7061" y="54"/>
                  <a:pt x="7061" y="59"/>
                </a:cubicBezTo>
                <a:cubicBezTo>
                  <a:pt x="7068" y="65"/>
                  <a:pt x="7068" y="65"/>
                  <a:pt x="7068" y="71"/>
                </a:cubicBezTo>
                <a:cubicBezTo>
                  <a:pt x="7068" y="83"/>
                  <a:pt x="7056" y="83"/>
                  <a:pt x="7050" y="89"/>
                </a:cubicBezTo>
                <a:cubicBezTo>
                  <a:pt x="7044" y="89"/>
                  <a:pt x="7038" y="89"/>
                  <a:pt x="7026" y="89"/>
                </a:cubicBezTo>
                <a:cubicBezTo>
                  <a:pt x="7014" y="89"/>
                  <a:pt x="7008" y="89"/>
                  <a:pt x="7002" y="83"/>
                </a:cubicBezTo>
                <a:cubicBezTo>
                  <a:pt x="6996" y="83"/>
                  <a:pt x="6996" y="77"/>
                  <a:pt x="6990" y="77"/>
                </a:cubicBezTo>
                <a:cubicBezTo>
                  <a:pt x="6931" y="77"/>
                  <a:pt x="6931" y="77"/>
                  <a:pt x="6931" y="77"/>
                </a:cubicBezTo>
                <a:cubicBezTo>
                  <a:pt x="6913" y="77"/>
                  <a:pt x="6907" y="65"/>
                  <a:pt x="6890" y="54"/>
                </a:cubicBezTo>
                <a:lnTo>
                  <a:pt x="6884" y="54"/>
                </a:lnTo>
                <a:cubicBezTo>
                  <a:pt x="6866" y="54"/>
                  <a:pt x="6860" y="47"/>
                  <a:pt x="6848" y="47"/>
                </a:cubicBezTo>
                <a:cubicBezTo>
                  <a:pt x="6842" y="47"/>
                  <a:pt x="6842" y="47"/>
                  <a:pt x="6836" y="47"/>
                </a:cubicBezTo>
                <a:cubicBezTo>
                  <a:pt x="6830" y="54"/>
                  <a:pt x="6824" y="54"/>
                  <a:pt x="6824" y="54"/>
                </a:cubicBezTo>
                <a:cubicBezTo>
                  <a:pt x="6818" y="54"/>
                  <a:pt x="6818" y="59"/>
                  <a:pt x="6813" y="65"/>
                </a:cubicBezTo>
                <a:cubicBezTo>
                  <a:pt x="6813" y="65"/>
                  <a:pt x="6807" y="71"/>
                  <a:pt x="6801" y="71"/>
                </a:cubicBezTo>
                <a:cubicBezTo>
                  <a:pt x="6789" y="71"/>
                  <a:pt x="6783" y="71"/>
                  <a:pt x="6777" y="71"/>
                </a:cubicBezTo>
                <a:cubicBezTo>
                  <a:pt x="6765" y="71"/>
                  <a:pt x="6765" y="71"/>
                  <a:pt x="6765" y="71"/>
                </a:cubicBezTo>
                <a:cubicBezTo>
                  <a:pt x="6759" y="71"/>
                  <a:pt x="6759" y="71"/>
                  <a:pt x="6753" y="71"/>
                </a:cubicBezTo>
                <a:cubicBezTo>
                  <a:pt x="6747" y="71"/>
                  <a:pt x="6741" y="59"/>
                  <a:pt x="6735" y="59"/>
                </a:cubicBezTo>
                <a:cubicBezTo>
                  <a:pt x="6724" y="59"/>
                  <a:pt x="6718" y="65"/>
                  <a:pt x="6706" y="71"/>
                </a:cubicBezTo>
                <a:cubicBezTo>
                  <a:pt x="6688" y="71"/>
                  <a:pt x="6676" y="65"/>
                  <a:pt x="6658" y="65"/>
                </a:cubicBezTo>
                <a:lnTo>
                  <a:pt x="6652" y="65"/>
                </a:lnTo>
                <a:lnTo>
                  <a:pt x="6646" y="71"/>
                </a:lnTo>
                <a:lnTo>
                  <a:pt x="6641" y="71"/>
                </a:lnTo>
                <a:lnTo>
                  <a:pt x="6635" y="71"/>
                </a:lnTo>
                <a:cubicBezTo>
                  <a:pt x="6629" y="71"/>
                  <a:pt x="6623" y="77"/>
                  <a:pt x="6623" y="77"/>
                </a:cubicBezTo>
                <a:cubicBezTo>
                  <a:pt x="6617" y="77"/>
                  <a:pt x="6611" y="83"/>
                  <a:pt x="6605" y="83"/>
                </a:cubicBezTo>
                <a:cubicBezTo>
                  <a:pt x="6605" y="89"/>
                  <a:pt x="6611" y="89"/>
                  <a:pt x="6611" y="95"/>
                </a:cubicBezTo>
                <a:cubicBezTo>
                  <a:pt x="6617" y="101"/>
                  <a:pt x="6617" y="101"/>
                  <a:pt x="6617" y="101"/>
                </a:cubicBezTo>
                <a:cubicBezTo>
                  <a:pt x="6623" y="101"/>
                  <a:pt x="6623" y="101"/>
                  <a:pt x="6623" y="107"/>
                </a:cubicBezTo>
                <a:cubicBezTo>
                  <a:pt x="6629" y="107"/>
                  <a:pt x="6629" y="101"/>
                  <a:pt x="6635" y="107"/>
                </a:cubicBezTo>
                <a:cubicBezTo>
                  <a:pt x="6641" y="107"/>
                  <a:pt x="6641" y="107"/>
                  <a:pt x="6646" y="113"/>
                </a:cubicBezTo>
                <a:cubicBezTo>
                  <a:pt x="6652" y="113"/>
                  <a:pt x="6652" y="113"/>
                  <a:pt x="6652" y="119"/>
                </a:cubicBezTo>
                <a:cubicBezTo>
                  <a:pt x="6658" y="119"/>
                  <a:pt x="6658" y="119"/>
                  <a:pt x="6658" y="125"/>
                </a:cubicBezTo>
                <a:cubicBezTo>
                  <a:pt x="6658" y="125"/>
                  <a:pt x="6664" y="125"/>
                  <a:pt x="6664" y="131"/>
                </a:cubicBezTo>
                <a:cubicBezTo>
                  <a:pt x="6664" y="131"/>
                  <a:pt x="6664" y="136"/>
                  <a:pt x="6664" y="142"/>
                </a:cubicBezTo>
                <a:cubicBezTo>
                  <a:pt x="6670" y="148"/>
                  <a:pt x="6664" y="148"/>
                  <a:pt x="6664" y="154"/>
                </a:cubicBezTo>
                <a:cubicBezTo>
                  <a:pt x="6658" y="148"/>
                  <a:pt x="6658" y="148"/>
                  <a:pt x="6658" y="148"/>
                </a:cubicBezTo>
                <a:lnTo>
                  <a:pt x="6658" y="148"/>
                </a:lnTo>
                <a:cubicBezTo>
                  <a:pt x="6652" y="142"/>
                  <a:pt x="6652" y="142"/>
                  <a:pt x="6652" y="142"/>
                </a:cubicBezTo>
                <a:cubicBezTo>
                  <a:pt x="6652" y="136"/>
                  <a:pt x="6646" y="142"/>
                  <a:pt x="6646" y="142"/>
                </a:cubicBezTo>
                <a:cubicBezTo>
                  <a:pt x="6646" y="136"/>
                  <a:pt x="6641" y="136"/>
                  <a:pt x="6641" y="136"/>
                </a:cubicBezTo>
                <a:cubicBezTo>
                  <a:pt x="6635" y="136"/>
                  <a:pt x="6635" y="136"/>
                  <a:pt x="6635" y="136"/>
                </a:cubicBezTo>
                <a:cubicBezTo>
                  <a:pt x="6629" y="136"/>
                  <a:pt x="6629" y="131"/>
                  <a:pt x="6623" y="131"/>
                </a:cubicBezTo>
                <a:cubicBezTo>
                  <a:pt x="6623" y="131"/>
                  <a:pt x="6623" y="131"/>
                  <a:pt x="6617" y="131"/>
                </a:cubicBezTo>
                <a:cubicBezTo>
                  <a:pt x="6617" y="131"/>
                  <a:pt x="6617" y="131"/>
                  <a:pt x="6611" y="131"/>
                </a:cubicBezTo>
                <a:cubicBezTo>
                  <a:pt x="6611" y="125"/>
                  <a:pt x="6611" y="125"/>
                  <a:pt x="6605" y="125"/>
                </a:cubicBezTo>
                <a:cubicBezTo>
                  <a:pt x="6605" y="125"/>
                  <a:pt x="6605" y="125"/>
                  <a:pt x="6599" y="125"/>
                </a:cubicBezTo>
                <a:lnTo>
                  <a:pt x="6593" y="125"/>
                </a:lnTo>
                <a:cubicBezTo>
                  <a:pt x="6587" y="125"/>
                  <a:pt x="6587" y="125"/>
                  <a:pt x="6581" y="125"/>
                </a:cubicBezTo>
                <a:cubicBezTo>
                  <a:pt x="6575" y="125"/>
                  <a:pt x="6575" y="125"/>
                  <a:pt x="6569" y="125"/>
                </a:cubicBezTo>
                <a:cubicBezTo>
                  <a:pt x="6569" y="125"/>
                  <a:pt x="6563" y="125"/>
                  <a:pt x="6563" y="131"/>
                </a:cubicBezTo>
                <a:cubicBezTo>
                  <a:pt x="6563" y="131"/>
                  <a:pt x="6563" y="131"/>
                  <a:pt x="6563" y="136"/>
                </a:cubicBezTo>
                <a:cubicBezTo>
                  <a:pt x="6563" y="136"/>
                  <a:pt x="6563" y="136"/>
                  <a:pt x="6563" y="142"/>
                </a:cubicBezTo>
                <a:cubicBezTo>
                  <a:pt x="6563" y="148"/>
                  <a:pt x="6563" y="148"/>
                  <a:pt x="6569" y="154"/>
                </a:cubicBezTo>
                <a:cubicBezTo>
                  <a:pt x="6569" y="154"/>
                  <a:pt x="6569" y="154"/>
                  <a:pt x="6575" y="160"/>
                </a:cubicBezTo>
                <a:cubicBezTo>
                  <a:pt x="6575" y="160"/>
                  <a:pt x="6575" y="160"/>
                  <a:pt x="6581" y="166"/>
                </a:cubicBezTo>
                <a:cubicBezTo>
                  <a:pt x="6587" y="166"/>
                  <a:pt x="6587" y="166"/>
                  <a:pt x="6593" y="172"/>
                </a:cubicBezTo>
                <a:cubicBezTo>
                  <a:pt x="6599" y="172"/>
                  <a:pt x="6605" y="172"/>
                  <a:pt x="6605" y="178"/>
                </a:cubicBezTo>
                <a:cubicBezTo>
                  <a:pt x="6611" y="178"/>
                  <a:pt x="6611" y="178"/>
                  <a:pt x="6611" y="178"/>
                </a:cubicBezTo>
                <a:cubicBezTo>
                  <a:pt x="6617" y="178"/>
                  <a:pt x="6617" y="178"/>
                  <a:pt x="6617" y="178"/>
                </a:cubicBezTo>
                <a:cubicBezTo>
                  <a:pt x="6623" y="178"/>
                  <a:pt x="6623" y="178"/>
                  <a:pt x="6623" y="184"/>
                </a:cubicBezTo>
                <a:cubicBezTo>
                  <a:pt x="6629" y="184"/>
                  <a:pt x="6635" y="184"/>
                  <a:pt x="6641" y="184"/>
                </a:cubicBezTo>
                <a:cubicBezTo>
                  <a:pt x="6652" y="184"/>
                  <a:pt x="6652" y="184"/>
                  <a:pt x="6652" y="184"/>
                </a:cubicBezTo>
                <a:lnTo>
                  <a:pt x="6658" y="184"/>
                </a:lnTo>
                <a:lnTo>
                  <a:pt x="6664" y="184"/>
                </a:lnTo>
                <a:cubicBezTo>
                  <a:pt x="6664" y="190"/>
                  <a:pt x="6670" y="190"/>
                  <a:pt x="6670" y="190"/>
                </a:cubicBezTo>
                <a:cubicBezTo>
                  <a:pt x="6676" y="196"/>
                  <a:pt x="6676" y="196"/>
                  <a:pt x="6682" y="202"/>
                </a:cubicBezTo>
                <a:cubicBezTo>
                  <a:pt x="6682" y="202"/>
                  <a:pt x="6682" y="202"/>
                  <a:pt x="6688" y="208"/>
                </a:cubicBezTo>
                <a:cubicBezTo>
                  <a:pt x="6688" y="208"/>
                  <a:pt x="6694" y="213"/>
                  <a:pt x="6694" y="220"/>
                </a:cubicBezTo>
                <a:cubicBezTo>
                  <a:pt x="6700" y="220"/>
                  <a:pt x="6700" y="220"/>
                  <a:pt x="6700" y="225"/>
                </a:cubicBezTo>
                <a:cubicBezTo>
                  <a:pt x="6700" y="225"/>
                  <a:pt x="6706" y="225"/>
                  <a:pt x="6706" y="231"/>
                </a:cubicBezTo>
                <a:cubicBezTo>
                  <a:pt x="6706" y="231"/>
                  <a:pt x="6706" y="231"/>
                  <a:pt x="6706" y="237"/>
                </a:cubicBezTo>
                <a:lnTo>
                  <a:pt x="6706" y="243"/>
                </a:lnTo>
                <a:cubicBezTo>
                  <a:pt x="6706" y="249"/>
                  <a:pt x="6706" y="255"/>
                  <a:pt x="6700" y="255"/>
                </a:cubicBezTo>
                <a:cubicBezTo>
                  <a:pt x="6700" y="255"/>
                  <a:pt x="6700" y="255"/>
                  <a:pt x="6694" y="255"/>
                </a:cubicBezTo>
                <a:cubicBezTo>
                  <a:pt x="6688" y="255"/>
                  <a:pt x="6688" y="249"/>
                  <a:pt x="6682" y="249"/>
                </a:cubicBezTo>
                <a:lnTo>
                  <a:pt x="6676" y="249"/>
                </a:lnTo>
                <a:cubicBezTo>
                  <a:pt x="6670" y="249"/>
                  <a:pt x="6670" y="249"/>
                  <a:pt x="6670" y="249"/>
                </a:cubicBezTo>
                <a:cubicBezTo>
                  <a:pt x="6664" y="249"/>
                  <a:pt x="6664" y="243"/>
                  <a:pt x="6658" y="243"/>
                </a:cubicBezTo>
                <a:cubicBezTo>
                  <a:pt x="6652" y="243"/>
                  <a:pt x="6652" y="237"/>
                  <a:pt x="6646" y="237"/>
                </a:cubicBezTo>
                <a:cubicBezTo>
                  <a:pt x="6646" y="237"/>
                  <a:pt x="6646" y="237"/>
                  <a:pt x="6641" y="237"/>
                </a:cubicBezTo>
                <a:cubicBezTo>
                  <a:pt x="6641" y="237"/>
                  <a:pt x="6641" y="237"/>
                  <a:pt x="6635" y="231"/>
                </a:cubicBezTo>
                <a:lnTo>
                  <a:pt x="6629" y="231"/>
                </a:lnTo>
                <a:cubicBezTo>
                  <a:pt x="6623" y="231"/>
                  <a:pt x="6623" y="225"/>
                  <a:pt x="6617" y="225"/>
                </a:cubicBezTo>
                <a:cubicBezTo>
                  <a:pt x="6617" y="225"/>
                  <a:pt x="6617" y="225"/>
                  <a:pt x="6611" y="225"/>
                </a:cubicBezTo>
                <a:cubicBezTo>
                  <a:pt x="6605" y="225"/>
                  <a:pt x="6599" y="220"/>
                  <a:pt x="6593" y="220"/>
                </a:cubicBezTo>
                <a:cubicBezTo>
                  <a:pt x="6587" y="220"/>
                  <a:pt x="6587" y="220"/>
                  <a:pt x="6581" y="220"/>
                </a:cubicBezTo>
                <a:cubicBezTo>
                  <a:pt x="6575" y="213"/>
                  <a:pt x="6575" y="213"/>
                  <a:pt x="6569" y="208"/>
                </a:cubicBezTo>
                <a:cubicBezTo>
                  <a:pt x="6563" y="208"/>
                  <a:pt x="6563" y="208"/>
                  <a:pt x="6563" y="208"/>
                </a:cubicBezTo>
                <a:cubicBezTo>
                  <a:pt x="6558" y="208"/>
                  <a:pt x="6558" y="202"/>
                  <a:pt x="6558" y="202"/>
                </a:cubicBezTo>
                <a:cubicBezTo>
                  <a:pt x="6552" y="202"/>
                  <a:pt x="6552" y="202"/>
                  <a:pt x="6552" y="202"/>
                </a:cubicBezTo>
                <a:cubicBezTo>
                  <a:pt x="6546" y="196"/>
                  <a:pt x="6546" y="196"/>
                  <a:pt x="6540" y="196"/>
                </a:cubicBezTo>
                <a:cubicBezTo>
                  <a:pt x="6540" y="190"/>
                  <a:pt x="6534" y="190"/>
                  <a:pt x="6534" y="190"/>
                </a:cubicBezTo>
                <a:lnTo>
                  <a:pt x="6528" y="184"/>
                </a:lnTo>
                <a:lnTo>
                  <a:pt x="6522" y="178"/>
                </a:lnTo>
                <a:cubicBezTo>
                  <a:pt x="6516" y="178"/>
                  <a:pt x="6516" y="178"/>
                  <a:pt x="6516" y="178"/>
                </a:cubicBezTo>
                <a:cubicBezTo>
                  <a:pt x="6510" y="178"/>
                  <a:pt x="6510" y="172"/>
                  <a:pt x="6510" y="172"/>
                </a:cubicBezTo>
                <a:cubicBezTo>
                  <a:pt x="6504" y="172"/>
                  <a:pt x="6504" y="172"/>
                  <a:pt x="6504" y="172"/>
                </a:cubicBezTo>
                <a:cubicBezTo>
                  <a:pt x="6498" y="172"/>
                  <a:pt x="6498" y="172"/>
                  <a:pt x="6492" y="172"/>
                </a:cubicBezTo>
                <a:cubicBezTo>
                  <a:pt x="6469" y="172"/>
                  <a:pt x="6469" y="172"/>
                  <a:pt x="6469" y="172"/>
                </a:cubicBezTo>
                <a:lnTo>
                  <a:pt x="6463" y="172"/>
                </a:lnTo>
                <a:cubicBezTo>
                  <a:pt x="6457" y="172"/>
                  <a:pt x="6451" y="166"/>
                  <a:pt x="6451" y="166"/>
                </a:cubicBezTo>
                <a:cubicBezTo>
                  <a:pt x="6445" y="166"/>
                  <a:pt x="6439" y="166"/>
                  <a:pt x="6439" y="166"/>
                </a:cubicBezTo>
                <a:cubicBezTo>
                  <a:pt x="6433" y="160"/>
                  <a:pt x="6427" y="154"/>
                  <a:pt x="6421" y="154"/>
                </a:cubicBezTo>
                <a:cubicBezTo>
                  <a:pt x="6397" y="154"/>
                  <a:pt x="6386" y="160"/>
                  <a:pt x="6362" y="160"/>
                </a:cubicBezTo>
                <a:cubicBezTo>
                  <a:pt x="6362" y="160"/>
                  <a:pt x="6362" y="160"/>
                  <a:pt x="6362" y="166"/>
                </a:cubicBezTo>
                <a:cubicBezTo>
                  <a:pt x="6362" y="166"/>
                  <a:pt x="6368" y="166"/>
                  <a:pt x="6368" y="172"/>
                </a:cubicBezTo>
                <a:cubicBezTo>
                  <a:pt x="6374" y="178"/>
                  <a:pt x="6374" y="178"/>
                  <a:pt x="6380" y="184"/>
                </a:cubicBezTo>
                <a:cubicBezTo>
                  <a:pt x="6386" y="190"/>
                  <a:pt x="6386" y="190"/>
                  <a:pt x="6391" y="190"/>
                </a:cubicBezTo>
                <a:cubicBezTo>
                  <a:pt x="6391" y="196"/>
                  <a:pt x="6397" y="190"/>
                  <a:pt x="6397" y="190"/>
                </a:cubicBezTo>
                <a:cubicBezTo>
                  <a:pt x="6403" y="196"/>
                  <a:pt x="6403" y="196"/>
                  <a:pt x="6403" y="196"/>
                </a:cubicBezTo>
                <a:cubicBezTo>
                  <a:pt x="6409" y="196"/>
                  <a:pt x="6409" y="202"/>
                  <a:pt x="6409" y="202"/>
                </a:cubicBezTo>
                <a:cubicBezTo>
                  <a:pt x="6409" y="208"/>
                  <a:pt x="6415" y="208"/>
                  <a:pt x="6421" y="213"/>
                </a:cubicBezTo>
                <a:cubicBezTo>
                  <a:pt x="6421" y="213"/>
                  <a:pt x="6421" y="213"/>
                  <a:pt x="6427" y="213"/>
                </a:cubicBezTo>
                <a:cubicBezTo>
                  <a:pt x="6427" y="220"/>
                  <a:pt x="6427" y="220"/>
                  <a:pt x="6427" y="225"/>
                </a:cubicBezTo>
                <a:cubicBezTo>
                  <a:pt x="6433" y="225"/>
                  <a:pt x="6433" y="225"/>
                  <a:pt x="6439" y="225"/>
                </a:cubicBezTo>
                <a:cubicBezTo>
                  <a:pt x="6439" y="231"/>
                  <a:pt x="6439" y="237"/>
                  <a:pt x="6445" y="237"/>
                </a:cubicBezTo>
                <a:cubicBezTo>
                  <a:pt x="6445" y="243"/>
                  <a:pt x="6445" y="243"/>
                  <a:pt x="6445" y="243"/>
                </a:cubicBezTo>
                <a:cubicBezTo>
                  <a:pt x="6445" y="249"/>
                  <a:pt x="6445" y="249"/>
                  <a:pt x="6451" y="255"/>
                </a:cubicBezTo>
                <a:cubicBezTo>
                  <a:pt x="6451" y="255"/>
                  <a:pt x="6451" y="261"/>
                  <a:pt x="6451" y="267"/>
                </a:cubicBezTo>
                <a:cubicBezTo>
                  <a:pt x="6451" y="273"/>
                  <a:pt x="6451" y="273"/>
                  <a:pt x="6451" y="273"/>
                </a:cubicBezTo>
                <a:cubicBezTo>
                  <a:pt x="6439" y="273"/>
                  <a:pt x="6439" y="273"/>
                  <a:pt x="6439" y="273"/>
                </a:cubicBezTo>
                <a:cubicBezTo>
                  <a:pt x="6433" y="273"/>
                  <a:pt x="6433" y="273"/>
                  <a:pt x="6433" y="273"/>
                </a:cubicBezTo>
                <a:cubicBezTo>
                  <a:pt x="6427" y="273"/>
                  <a:pt x="6427" y="273"/>
                  <a:pt x="6421" y="267"/>
                </a:cubicBezTo>
                <a:cubicBezTo>
                  <a:pt x="6421" y="267"/>
                  <a:pt x="6421" y="267"/>
                  <a:pt x="6421" y="261"/>
                </a:cubicBezTo>
                <a:cubicBezTo>
                  <a:pt x="6415" y="261"/>
                  <a:pt x="6409" y="261"/>
                  <a:pt x="6409" y="261"/>
                </a:cubicBezTo>
                <a:lnTo>
                  <a:pt x="6409" y="255"/>
                </a:lnTo>
                <a:cubicBezTo>
                  <a:pt x="6403" y="255"/>
                  <a:pt x="6403" y="255"/>
                  <a:pt x="6403" y="249"/>
                </a:cubicBezTo>
                <a:cubicBezTo>
                  <a:pt x="6397" y="249"/>
                  <a:pt x="6397" y="249"/>
                  <a:pt x="6391" y="243"/>
                </a:cubicBezTo>
                <a:cubicBezTo>
                  <a:pt x="6391" y="243"/>
                  <a:pt x="6386" y="243"/>
                  <a:pt x="6386" y="237"/>
                </a:cubicBezTo>
                <a:cubicBezTo>
                  <a:pt x="6386" y="237"/>
                  <a:pt x="6380" y="237"/>
                  <a:pt x="6380" y="231"/>
                </a:cubicBezTo>
                <a:cubicBezTo>
                  <a:pt x="6374" y="231"/>
                  <a:pt x="6368" y="225"/>
                  <a:pt x="6362" y="225"/>
                </a:cubicBezTo>
                <a:cubicBezTo>
                  <a:pt x="6362" y="225"/>
                  <a:pt x="6362" y="220"/>
                  <a:pt x="6356" y="220"/>
                </a:cubicBezTo>
                <a:cubicBezTo>
                  <a:pt x="6356" y="220"/>
                  <a:pt x="6356" y="220"/>
                  <a:pt x="6350" y="220"/>
                </a:cubicBezTo>
                <a:cubicBezTo>
                  <a:pt x="6350" y="213"/>
                  <a:pt x="6350" y="213"/>
                  <a:pt x="6344" y="213"/>
                </a:cubicBezTo>
                <a:cubicBezTo>
                  <a:pt x="6344" y="208"/>
                  <a:pt x="6338" y="208"/>
                  <a:pt x="6338" y="202"/>
                </a:cubicBezTo>
                <a:cubicBezTo>
                  <a:pt x="6332" y="202"/>
                  <a:pt x="6332" y="202"/>
                  <a:pt x="6332" y="202"/>
                </a:cubicBezTo>
                <a:cubicBezTo>
                  <a:pt x="6326" y="202"/>
                  <a:pt x="6326" y="202"/>
                  <a:pt x="6326" y="202"/>
                </a:cubicBezTo>
                <a:cubicBezTo>
                  <a:pt x="6320" y="202"/>
                  <a:pt x="6314" y="202"/>
                  <a:pt x="6309" y="196"/>
                </a:cubicBezTo>
                <a:lnTo>
                  <a:pt x="6303" y="196"/>
                </a:lnTo>
                <a:cubicBezTo>
                  <a:pt x="6303" y="190"/>
                  <a:pt x="6303" y="190"/>
                  <a:pt x="6303" y="184"/>
                </a:cubicBezTo>
                <a:lnTo>
                  <a:pt x="6297" y="184"/>
                </a:lnTo>
                <a:cubicBezTo>
                  <a:pt x="6297" y="178"/>
                  <a:pt x="6291" y="178"/>
                  <a:pt x="6291" y="178"/>
                </a:cubicBezTo>
                <a:cubicBezTo>
                  <a:pt x="6285" y="178"/>
                  <a:pt x="6285" y="178"/>
                  <a:pt x="6279" y="178"/>
                </a:cubicBezTo>
                <a:cubicBezTo>
                  <a:pt x="6279" y="178"/>
                  <a:pt x="6279" y="178"/>
                  <a:pt x="6273" y="178"/>
                </a:cubicBezTo>
                <a:cubicBezTo>
                  <a:pt x="6273" y="178"/>
                  <a:pt x="6267" y="172"/>
                  <a:pt x="6261" y="172"/>
                </a:cubicBezTo>
                <a:cubicBezTo>
                  <a:pt x="6243" y="172"/>
                  <a:pt x="6243" y="172"/>
                  <a:pt x="6243" y="172"/>
                </a:cubicBezTo>
                <a:cubicBezTo>
                  <a:pt x="6243" y="184"/>
                  <a:pt x="6243" y="184"/>
                  <a:pt x="6243" y="184"/>
                </a:cubicBezTo>
                <a:cubicBezTo>
                  <a:pt x="6243" y="190"/>
                  <a:pt x="6243" y="190"/>
                  <a:pt x="6249" y="196"/>
                </a:cubicBezTo>
                <a:cubicBezTo>
                  <a:pt x="6249" y="202"/>
                  <a:pt x="6255" y="208"/>
                  <a:pt x="6255" y="213"/>
                </a:cubicBezTo>
                <a:cubicBezTo>
                  <a:pt x="6261" y="213"/>
                  <a:pt x="6261" y="220"/>
                  <a:pt x="6261" y="220"/>
                </a:cubicBezTo>
                <a:cubicBezTo>
                  <a:pt x="6261" y="225"/>
                  <a:pt x="6261" y="225"/>
                  <a:pt x="6261" y="231"/>
                </a:cubicBezTo>
                <a:cubicBezTo>
                  <a:pt x="6255" y="231"/>
                  <a:pt x="6261" y="231"/>
                  <a:pt x="6261" y="237"/>
                </a:cubicBezTo>
                <a:lnTo>
                  <a:pt x="6255" y="243"/>
                </a:lnTo>
                <a:cubicBezTo>
                  <a:pt x="6255" y="249"/>
                  <a:pt x="6255" y="249"/>
                  <a:pt x="6255" y="249"/>
                </a:cubicBezTo>
                <a:cubicBezTo>
                  <a:pt x="6255" y="249"/>
                  <a:pt x="6255" y="249"/>
                  <a:pt x="6255" y="255"/>
                </a:cubicBezTo>
                <a:cubicBezTo>
                  <a:pt x="6249" y="261"/>
                  <a:pt x="6249" y="267"/>
                  <a:pt x="6243" y="279"/>
                </a:cubicBezTo>
                <a:lnTo>
                  <a:pt x="6243" y="285"/>
                </a:lnTo>
                <a:cubicBezTo>
                  <a:pt x="6243" y="285"/>
                  <a:pt x="6243" y="291"/>
                  <a:pt x="6237" y="291"/>
                </a:cubicBezTo>
                <a:cubicBezTo>
                  <a:pt x="6237" y="291"/>
                  <a:pt x="6237" y="291"/>
                  <a:pt x="6231" y="291"/>
                </a:cubicBezTo>
                <a:cubicBezTo>
                  <a:pt x="6225" y="291"/>
                  <a:pt x="6225" y="291"/>
                  <a:pt x="6220" y="291"/>
                </a:cubicBezTo>
                <a:lnTo>
                  <a:pt x="6214" y="285"/>
                </a:lnTo>
                <a:cubicBezTo>
                  <a:pt x="6208" y="285"/>
                  <a:pt x="6202" y="279"/>
                  <a:pt x="6202" y="273"/>
                </a:cubicBezTo>
                <a:cubicBezTo>
                  <a:pt x="6202" y="273"/>
                  <a:pt x="6202" y="273"/>
                  <a:pt x="6202" y="267"/>
                </a:cubicBezTo>
                <a:cubicBezTo>
                  <a:pt x="6202" y="267"/>
                  <a:pt x="6202" y="261"/>
                  <a:pt x="6202" y="255"/>
                </a:cubicBezTo>
                <a:cubicBezTo>
                  <a:pt x="6202" y="255"/>
                  <a:pt x="6208" y="255"/>
                  <a:pt x="6208" y="249"/>
                </a:cubicBezTo>
                <a:cubicBezTo>
                  <a:pt x="6214" y="243"/>
                  <a:pt x="6214" y="243"/>
                  <a:pt x="6220" y="237"/>
                </a:cubicBezTo>
                <a:cubicBezTo>
                  <a:pt x="6220" y="237"/>
                  <a:pt x="6225" y="237"/>
                  <a:pt x="6225" y="231"/>
                </a:cubicBezTo>
                <a:cubicBezTo>
                  <a:pt x="6225" y="231"/>
                  <a:pt x="6225" y="231"/>
                  <a:pt x="6225" y="225"/>
                </a:cubicBezTo>
                <a:cubicBezTo>
                  <a:pt x="6225" y="225"/>
                  <a:pt x="6225" y="225"/>
                  <a:pt x="6225" y="220"/>
                </a:cubicBezTo>
                <a:cubicBezTo>
                  <a:pt x="6225" y="220"/>
                  <a:pt x="6220" y="220"/>
                  <a:pt x="6220" y="213"/>
                </a:cubicBezTo>
                <a:cubicBezTo>
                  <a:pt x="6220" y="213"/>
                  <a:pt x="6220" y="208"/>
                  <a:pt x="6214" y="208"/>
                </a:cubicBezTo>
                <a:cubicBezTo>
                  <a:pt x="6214" y="202"/>
                  <a:pt x="6208" y="202"/>
                  <a:pt x="6208" y="202"/>
                </a:cubicBezTo>
                <a:cubicBezTo>
                  <a:pt x="6208" y="196"/>
                  <a:pt x="6208" y="196"/>
                  <a:pt x="6208" y="196"/>
                </a:cubicBezTo>
                <a:lnTo>
                  <a:pt x="6214" y="190"/>
                </a:lnTo>
                <a:cubicBezTo>
                  <a:pt x="6208" y="184"/>
                  <a:pt x="6208" y="184"/>
                  <a:pt x="6202" y="178"/>
                </a:cubicBezTo>
                <a:cubicBezTo>
                  <a:pt x="6202" y="178"/>
                  <a:pt x="6202" y="178"/>
                  <a:pt x="6196" y="172"/>
                </a:cubicBezTo>
                <a:cubicBezTo>
                  <a:pt x="6196" y="172"/>
                  <a:pt x="6190" y="172"/>
                  <a:pt x="6190" y="166"/>
                </a:cubicBezTo>
                <a:lnTo>
                  <a:pt x="6184" y="166"/>
                </a:lnTo>
                <a:cubicBezTo>
                  <a:pt x="6178" y="160"/>
                  <a:pt x="6178" y="160"/>
                  <a:pt x="6178" y="160"/>
                </a:cubicBezTo>
                <a:cubicBezTo>
                  <a:pt x="6172" y="154"/>
                  <a:pt x="6172" y="160"/>
                  <a:pt x="6166" y="160"/>
                </a:cubicBezTo>
                <a:lnTo>
                  <a:pt x="6160" y="160"/>
                </a:lnTo>
                <a:cubicBezTo>
                  <a:pt x="6154" y="160"/>
                  <a:pt x="6154" y="160"/>
                  <a:pt x="6154" y="160"/>
                </a:cubicBezTo>
                <a:cubicBezTo>
                  <a:pt x="6148" y="160"/>
                  <a:pt x="6143" y="160"/>
                  <a:pt x="6143" y="166"/>
                </a:cubicBezTo>
                <a:cubicBezTo>
                  <a:pt x="6136" y="166"/>
                  <a:pt x="6136" y="166"/>
                  <a:pt x="6136" y="166"/>
                </a:cubicBezTo>
                <a:cubicBezTo>
                  <a:pt x="6131" y="166"/>
                  <a:pt x="6125" y="172"/>
                  <a:pt x="6119" y="172"/>
                </a:cubicBezTo>
                <a:cubicBezTo>
                  <a:pt x="6119" y="178"/>
                  <a:pt x="6119" y="178"/>
                  <a:pt x="6113" y="178"/>
                </a:cubicBezTo>
                <a:cubicBezTo>
                  <a:pt x="6113" y="178"/>
                  <a:pt x="6113" y="184"/>
                  <a:pt x="6107" y="184"/>
                </a:cubicBezTo>
                <a:cubicBezTo>
                  <a:pt x="6107" y="184"/>
                  <a:pt x="6107" y="184"/>
                  <a:pt x="6101" y="184"/>
                </a:cubicBezTo>
                <a:cubicBezTo>
                  <a:pt x="6101" y="184"/>
                  <a:pt x="6101" y="184"/>
                  <a:pt x="6095" y="184"/>
                </a:cubicBezTo>
                <a:cubicBezTo>
                  <a:pt x="6095" y="184"/>
                  <a:pt x="6095" y="190"/>
                  <a:pt x="6089" y="190"/>
                </a:cubicBezTo>
                <a:lnTo>
                  <a:pt x="6083" y="190"/>
                </a:lnTo>
                <a:cubicBezTo>
                  <a:pt x="6077" y="190"/>
                  <a:pt x="6077" y="196"/>
                  <a:pt x="6077" y="196"/>
                </a:cubicBezTo>
                <a:cubicBezTo>
                  <a:pt x="6071" y="196"/>
                  <a:pt x="6065" y="196"/>
                  <a:pt x="6065" y="196"/>
                </a:cubicBezTo>
                <a:cubicBezTo>
                  <a:pt x="6059" y="196"/>
                  <a:pt x="6059" y="196"/>
                  <a:pt x="6059" y="196"/>
                </a:cubicBezTo>
                <a:cubicBezTo>
                  <a:pt x="6024" y="196"/>
                  <a:pt x="6024" y="196"/>
                  <a:pt x="6024" y="196"/>
                </a:cubicBezTo>
                <a:cubicBezTo>
                  <a:pt x="6018" y="196"/>
                  <a:pt x="6018" y="196"/>
                  <a:pt x="6018" y="196"/>
                </a:cubicBezTo>
                <a:cubicBezTo>
                  <a:pt x="6012" y="196"/>
                  <a:pt x="6012" y="196"/>
                  <a:pt x="6006" y="202"/>
                </a:cubicBezTo>
                <a:cubicBezTo>
                  <a:pt x="6006" y="202"/>
                  <a:pt x="6006" y="202"/>
                  <a:pt x="6000" y="202"/>
                </a:cubicBezTo>
                <a:cubicBezTo>
                  <a:pt x="6000" y="202"/>
                  <a:pt x="5994" y="208"/>
                  <a:pt x="5988" y="208"/>
                </a:cubicBezTo>
                <a:lnTo>
                  <a:pt x="5988" y="208"/>
                </a:lnTo>
                <a:cubicBezTo>
                  <a:pt x="5982" y="208"/>
                  <a:pt x="5982" y="202"/>
                  <a:pt x="5977" y="202"/>
                </a:cubicBezTo>
                <a:cubicBezTo>
                  <a:pt x="5965" y="202"/>
                  <a:pt x="5959" y="208"/>
                  <a:pt x="5947" y="208"/>
                </a:cubicBezTo>
                <a:cubicBezTo>
                  <a:pt x="5941" y="208"/>
                  <a:pt x="5941" y="208"/>
                  <a:pt x="5935" y="208"/>
                </a:cubicBezTo>
                <a:cubicBezTo>
                  <a:pt x="5935" y="208"/>
                  <a:pt x="5935" y="208"/>
                  <a:pt x="5929" y="208"/>
                </a:cubicBezTo>
                <a:cubicBezTo>
                  <a:pt x="5929" y="208"/>
                  <a:pt x="5929" y="213"/>
                  <a:pt x="5923" y="213"/>
                </a:cubicBezTo>
                <a:cubicBezTo>
                  <a:pt x="5923" y="213"/>
                  <a:pt x="5929" y="220"/>
                  <a:pt x="5923" y="220"/>
                </a:cubicBezTo>
                <a:cubicBezTo>
                  <a:pt x="5929" y="220"/>
                  <a:pt x="5929" y="225"/>
                  <a:pt x="5929" y="225"/>
                </a:cubicBezTo>
                <a:lnTo>
                  <a:pt x="5935" y="225"/>
                </a:lnTo>
                <a:cubicBezTo>
                  <a:pt x="5935" y="225"/>
                  <a:pt x="5935" y="225"/>
                  <a:pt x="5941" y="225"/>
                </a:cubicBezTo>
                <a:cubicBezTo>
                  <a:pt x="5947" y="231"/>
                  <a:pt x="5947" y="225"/>
                  <a:pt x="5953" y="225"/>
                </a:cubicBezTo>
                <a:cubicBezTo>
                  <a:pt x="5959" y="231"/>
                  <a:pt x="5959" y="231"/>
                  <a:pt x="5959" y="231"/>
                </a:cubicBezTo>
                <a:cubicBezTo>
                  <a:pt x="5965" y="231"/>
                  <a:pt x="5965" y="231"/>
                  <a:pt x="5970" y="237"/>
                </a:cubicBezTo>
                <a:cubicBezTo>
                  <a:pt x="5970" y="237"/>
                  <a:pt x="5970" y="237"/>
                  <a:pt x="5977" y="243"/>
                </a:cubicBezTo>
                <a:cubicBezTo>
                  <a:pt x="5977" y="243"/>
                  <a:pt x="5977" y="243"/>
                  <a:pt x="5977" y="249"/>
                </a:cubicBezTo>
                <a:cubicBezTo>
                  <a:pt x="5977" y="249"/>
                  <a:pt x="5982" y="249"/>
                  <a:pt x="5982" y="255"/>
                </a:cubicBezTo>
                <a:cubicBezTo>
                  <a:pt x="5982" y="255"/>
                  <a:pt x="5982" y="261"/>
                  <a:pt x="5988" y="261"/>
                </a:cubicBezTo>
                <a:cubicBezTo>
                  <a:pt x="5988" y="261"/>
                  <a:pt x="5988" y="261"/>
                  <a:pt x="5994" y="261"/>
                </a:cubicBezTo>
                <a:cubicBezTo>
                  <a:pt x="6000" y="261"/>
                  <a:pt x="6000" y="267"/>
                  <a:pt x="6006" y="267"/>
                </a:cubicBezTo>
                <a:cubicBezTo>
                  <a:pt x="6006" y="267"/>
                  <a:pt x="6006" y="267"/>
                  <a:pt x="6012" y="267"/>
                </a:cubicBezTo>
                <a:cubicBezTo>
                  <a:pt x="6012" y="267"/>
                  <a:pt x="6018" y="267"/>
                  <a:pt x="6024" y="267"/>
                </a:cubicBezTo>
                <a:cubicBezTo>
                  <a:pt x="6024" y="267"/>
                  <a:pt x="6024" y="267"/>
                  <a:pt x="6030" y="267"/>
                </a:cubicBezTo>
                <a:cubicBezTo>
                  <a:pt x="6030" y="273"/>
                  <a:pt x="6030" y="273"/>
                  <a:pt x="6036" y="273"/>
                </a:cubicBezTo>
                <a:cubicBezTo>
                  <a:pt x="6036" y="279"/>
                  <a:pt x="6042" y="279"/>
                  <a:pt x="6042" y="279"/>
                </a:cubicBezTo>
                <a:cubicBezTo>
                  <a:pt x="6048" y="279"/>
                  <a:pt x="6048" y="285"/>
                  <a:pt x="6048" y="285"/>
                </a:cubicBezTo>
                <a:cubicBezTo>
                  <a:pt x="6054" y="285"/>
                  <a:pt x="6054" y="285"/>
                  <a:pt x="6054" y="285"/>
                </a:cubicBezTo>
                <a:cubicBezTo>
                  <a:pt x="6059" y="291"/>
                  <a:pt x="6059" y="291"/>
                  <a:pt x="6065" y="297"/>
                </a:cubicBezTo>
                <a:cubicBezTo>
                  <a:pt x="6059" y="302"/>
                  <a:pt x="6059" y="302"/>
                  <a:pt x="6059" y="302"/>
                </a:cubicBezTo>
                <a:cubicBezTo>
                  <a:pt x="6036" y="302"/>
                  <a:pt x="6036" y="302"/>
                  <a:pt x="6036" y="302"/>
                </a:cubicBezTo>
                <a:cubicBezTo>
                  <a:pt x="6036" y="302"/>
                  <a:pt x="6036" y="297"/>
                  <a:pt x="6030" y="297"/>
                </a:cubicBezTo>
                <a:cubicBezTo>
                  <a:pt x="6030" y="297"/>
                  <a:pt x="6030" y="297"/>
                  <a:pt x="6024" y="297"/>
                </a:cubicBezTo>
                <a:cubicBezTo>
                  <a:pt x="6024" y="297"/>
                  <a:pt x="6024" y="297"/>
                  <a:pt x="6018" y="297"/>
                </a:cubicBezTo>
                <a:cubicBezTo>
                  <a:pt x="6012" y="291"/>
                  <a:pt x="6012" y="291"/>
                  <a:pt x="6006" y="291"/>
                </a:cubicBezTo>
                <a:cubicBezTo>
                  <a:pt x="6000" y="291"/>
                  <a:pt x="6000" y="285"/>
                  <a:pt x="6000" y="285"/>
                </a:cubicBezTo>
                <a:cubicBezTo>
                  <a:pt x="5994" y="285"/>
                  <a:pt x="5994" y="279"/>
                  <a:pt x="5994" y="279"/>
                </a:cubicBezTo>
                <a:cubicBezTo>
                  <a:pt x="5988" y="279"/>
                  <a:pt x="5988" y="279"/>
                  <a:pt x="5988" y="273"/>
                </a:cubicBezTo>
                <a:cubicBezTo>
                  <a:pt x="5982" y="273"/>
                  <a:pt x="5982" y="273"/>
                  <a:pt x="5982" y="267"/>
                </a:cubicBezTo>
                <a:cubicBezTo>
                  <a:pt x="5970" y="267"/>
                  <a:pt x="5970" y="273"/>
                  <a:pt x="5959" y="267"/>
                </a:cubicBezTo>
                <a:cubicBezTo>
                  <a:pt x="5959" y="267"/>
                  <a:pt x="5959" y="267"/>
                  <a:pt x="5953" y="267"/>
                </a:cubicBezTo>
                <a:cubicBezTo>
                  <a:pt x="5947" y="267"/>
                  <a:pt x="5947" y="267"/>
                  <a:pt x="5947" y="267"/>
                </a:cubicBezTo>
                <a:cubicBezTo>
                  <a:pt x="5947" y="267"/>
                  <a:pt x="5947" y="267"/>
                  <a:pt x="5941" y="267"/>
                </a:cubicBezTo>
                <a:cubicBezTo>
                  <a:pt x="5935" y="267"/>
                  <a:pt x="5935" y="261"/>
                  <a:pt x="5935" y="261"/>
                </a:cubicBezTo>
                <a:cubicBezTo>
                  <a:pt x="5929" y="255"/>
                  <a:pt x="5929" y="255"/>
                  <a:pt x="5923" y="255"/>
                </a:cubicBezTo>
                <a:cubicBezTo>
                  <a:pt x="5917" y="255"/>
                  <a:pt x="5917" y="255"/>
                  <a:pt x="5917" y="255"/>
                </a:cubicBezTo>
                <a:cubicBezTo>
                  <a:pt x="5911" y="249"/>
                  <a:pt x="5905" y="249"/>
                  <a:pt x="5899" y="249"/>
                </a:cubicBezTo>
                <a:cubicBezTo>
                  <a:pt x="5899" y="243"/>
                  <a:pt x="5899" y="243"/>
                  <a:pt x="5893" y="243"/>
                </a:cubicBezTo>
                <a:cubicBezTo>
                  <a:pt x="5893" y="237"/>
                  <a:pt x="5888" y="237"/>
                  <a:pt x="5888" y="237"/>
                </a:cubicBezTo>
                <a:cubicBezTo>
                  <a:pt x="5888" y="231"/>
                  <a:pt x="5888" y="231"/>
                  <a:pt x="5888" y="231"/>
                </a:cubicBezTo>
                <a:cubicBezTo>
                  <a:pt x="5882" y="225"/>
                  <a:pt x="5882" y="225"/>
                  <a:pt x="5882" y="225"/>
                </a:cubicBezTo>
                <a:cubicBezTo>
                  <a:pt x="5876" y="225"/>
                  <a:pt x="5876" y="225"/>
                  <a:pt x="5876" y="225"/>
                </a:cubicBezTo>
                <a:cubicBezTo>
                  <a:pt x="5864" y="225"/>
                  <a:pt x="5858" y="225"/>
                  <a:pt x="5852" y="231"/>
                </a:cubicBezTo>
                <a:cubicBezTo>
                  <a:pt x="5846" y="231"/>
                  <a:pt x="5846" y="231"/>
                  <a:pt x="5846" y="231"/>
                </a:cubicBezTo>
                <a:cubicBezTo>
                  <a:pt x="5840" y="231"/>
                  <a:pt x="5840" y="231"/>
                  <a:pt x="5840" y="237"/>
                </a:cubicBezTo>
                <a:cubicBezTo>
                  <a:pt x="5834" y="237"/>
                  <a:pt x="5834" y="237"/>
                  <a:pt x="5834" y="237"/>
                </a:cubicBezTo>
                <a:cubicBezTo>
                  <a:pt x="5828" y="243"/>
                  <a:pt x="5828" y="237"/>
                  <a:pt x="5822" y="243"/>
                </a:cubicBezTo>
                <a:cubicBezTo>
                  <a:pt x="5822" y="243"/>
                  <a:pt x="5822" y="243"/>
                  <a:pt x="5816" y="243"/>
                </a:cubicBezTo>
                <a:cubicBezTo>
                  <a:pt x="5816" y="249"/>
                  <a:pt x="5811" y="249"/>
                  <a:pt x="5804" y="249"/>
                </a:cubicBezTo>
                <a:cubicBezTo>
                  <a:pt x="5804" y="249"/>
                  <a:pt x="5799" y="249"/>
                  <a:pt x="5799" y="255"/>
                </a:cubicBezTo>
                <a:cubicBezTo>
                  <a:pt x="5793" y="255"/>
                  <a:pt x="5793" y="255"/>
                  <a:pt x="5793" y="261"/>
                </a:cubicBezTo>
                <a:cubicBezTo>
                  <a:pt x="5793" y="267"/>
                  <a:pt x="5793" y="273"/>
                  <a:pt x="5799" y="273"/>
                </a:cubicBezTo>
                <a:cubicBezTo>
                  <a:pt x="5799" y="279"/>
                  <a:pt x="5804" y="279"/>
                  <a:pt x="5804" y="279"/>
                </a:cubicBezTo>
                <a:cubicBezTo>
                  <a:pt x="5804" y="285"/>
                  <a:pt x="5804" y="285"/>
                  <a:pt x="5804" y="285"/>
                </a:cubicBezTo>
                <a:cubicBezTo>
                  <a:pt x="5811" y="291"/>
                  <a:pt x="5811" y="291"/>
                  <a:pt x="5811" y="291"/>
                </a:cubicBezTo>
                <a:cubicBezTo>
                  <a:pt x="5811" y="338"/>
                  <a:pt x="5811" y="338"/>
                  <a:pt x="5811" y="338"/>
                </a:cubicBezTo>
                <a:cubicBezTo>
                  <a:pt x="5775" y="338"/>
                  <a:pt x="5775" y="338"/>
                  <a:pt x="5775" y="338"/>
                </a:cubicBezTo>
                <a:cubicBezTo>
                  <a:pt x="5769" y="338"/>
                  <a:pt x="5769" y="338"/>
                  <a:pt x="5763" y="338"/>
                </a:cubicBezTo>
                <a:cubicBezTo>
                  <a:pt x="5757" y="332"/>
                  <a:pt x="5757" y="332"/>
                  <a:pt x="5757" y="332"/>
                </a:cubicBezTo>
                <a:cubicBezTo>
                  <a:pt x="5751" y="332"/>
                  <a:pt x="5751" y="326"/>
                  <a:pt x="5751" y="326"/>
                </a:cubicBezTo>
                <a:cubicBezTo>
                  <a:pt x="5745" y="326"/>
                  <a:pt x="5745" y="326"/>
                  <a:pt x="5745" y="326"/>
                </a:cubicBezTo>
                <a:cubicBezTo>
                  <a:pt x="5716" y="326"/>
                  <a:pt x="5704" y="320"/>
                  <a:pt x="5680" y="320"/>
                </a:cubicBezTo>
                <a:cubicBezTo>
                  <a:pt x="5680" y="326"/>
                  <a:pt x="5674" y="326"/>
                  <a:pt x="5674" y="326"/>
                </a:cubicBezTo>
                <a:cubicBezTo>
                  <a:pt x="5668" y="332"/>
                  <a:pt x="5668" y="332"/>
                  <a:pt x="5668" y="338"/>
                </a:cubicBezTo>
                <a:lnTo>
                  <a:pt x="5662" y="344"/>
                </a:lnTo>
                <a:cubicBezTo>
                  <a:pt x="5656" y="344"/>
                  <a:pt x="5656" y="344"/>
                  <a:pt x="5650" y="344"/>
                </a:cubicBezTo>
                <a:cubicBezTo>
                  <a:pt x="5645" y="350"/>
                  <a:pt x="5638" y="350"/>
                  <a:pt x="5633" y="356"/>
                </a:cubicBezTo>
                <a:cubicBezTo>
                  <a:pt x="5627" y="356"/>
                  <a:pt x="5627" y="356"/>
                  <a:pt x="5621" y="356"/>
                </a:cubicBezTo>
                <a:cubicBezTo>
                  <a:pt x="5615" y="356"/>
                  <a:pt x="5615" y="362"/>
                  <a:pt x="5609" y="368"/>
                </a:cubicBezTo>
                <a:cubicBezTo>
                  <a:pt x="5603" y="374"/>
                  <a:pt x="5603" y="374"/>
                  <a:pt x="5603" y="374"/>
                </a:cubicBezTo>
                <a:cubicBezTo>
                  <a:pt x="5603" y="374"/>
                  <a:pt x="5597" y="379"/>
                  <a:pt x="5591" y="379"/>
                </a:cubicBezTo>
                <a:cubicBezTo>
                  <a:pt x="5591" y="386"/>
                  <a:pt x="5591" y="386"/>
                  <a:pt x="5585" y="386"/>
                </a:cubicBezTo>
                <a:lnTo>
                  <a:pt x="5579" y="386"/>
                </a:lnTo>
                <a:cubicBezTo>
                  <a:pt x="5579" y="391"/>
                  <a:pt x="5573" y="386"/>
                  <a:pt x="5567" y="386"/>
                </a:cubicBezTo>
                <a:lnTo>
                  <a:pt x="5561" y="386"/>
                </a:lnTo>
                <a:cubicBezTo>
                  <a:pt x="5556" y="386"/>
                  <a:pt x="5556" y="391"/>
                  <a:pt x="5550" y="391"/>
                </a:cubicBezTo>
                <a:cubicBezTo>
                  <a:pt x="5550" y="391"/>
                  <a:pt x="5550" y="391"/>
                  <a:pt x="5544" y="391"/>
                </a:cubicBezTo>
                <a:lnTo>
                  <a:pt x="5538" y="391"/>
                </a:lnTo>
                <a:cubicBezTo>
                  <a:pt x="5538" y="397"/>
                  <a:pt x="5532" y="397"/>
                  <a:pt x="5532" y="397"/>
                </a:cubicBezTo>
                <a:cubicBezTo>
                  <a:pt x="5526" y="397"/>
                  <a:pt x="5526" y="403"/>
                  <a:pt x="5526" y="403"/>
                </a:cubicBezTo>
                <a:cubicBezTo>
                  <a:pt x="5520" y="403"/>
                  <a:pt x="5520" y="403"/>
                  <a:pt x="5520" y="403"/>
                </a:cubicBezTo>
                <a:lnTo>
                  <a:pt x="5520" y="409"/>
                </a:lnTo>
                <a:cubicBezTo>
                  <a:pt x="5514" y="415"/>
                  <a:pt x="5514" y="415"/>
                  <a:pt x="5514" y="415"/>
                </a:cubicBezTo>
                <a:cubicBezTo>
                  <a:pt x="5508" y="415"/>
                  <a:pt x="5508" y="415"/>
                  <a:pt x="5508" y="415"/>
                </a:cubicBezTo>
                <a:cubicBezTo>
                  <a:pt x="5502" y="415"/>
                  <a:pt x="5502" y="415"/>
                  <a:pt x="5502" y="415"/>
                </a:cubicBezTo>
                <a:cubicBezTo>
                  <a:pt x="5496" y="415"/>
                  <a:pt x="5496" y="421"/>
                  <a:pt x="5496" y="421"/>
                </a:cubicBezTo>
                <a:cubicBezTo>
                  <a:pt x="5496" y="427"/>
                  <a:pt x="5490" y="433"/>
                  <a:pt x="5484" y="439"/>
                </a:cubicBezTo>
                <a:cubicBezTo>
                  <a:pt x="5484" y="439"/>
                  <a:pt x="5484" y="439"/>
                  <a:pt x="5484" y="445"/>
                </a:cubicBezTo>
                <a:lnTo>
                  <a:pt x="5479" y="445"/>
                </a:lnTo>
                <a:cubicBezTo>
                  <a:pt x="5479" y="445"/>
                  <a:pt x="5472" y="445"/>
                  <a:pt x="5472" y="451"/>
                </a:cubicBezTo>
                <a:cubicBezTo>
                  <a:pt x="5472" y="457"/>
                  <a:pt x="5472" y="457"/>
                  <a:pt x="5472" y="463"/>
                </a:cubicBezTo>
                <a:cubicBezTo>
                  <a:pt x="5484" y="463"/>
                  <a:pt x="5484" y="463"/>
                  <a:pt x="5484" y="463"/>
                </a:cubicBezTo>
                <a:cubicBezTo>
                  <a:pt x="5490" y="463"/>
                  <a:pt x="5490" y="463"/>
                  <a:pt x="5496" y="463"/>
                </a:cubicBezTo>
                <a:cubicBezTo>
                  <a:pt x="5502" y="463"/>
                  <a:pt x="5508" y="463"/>
                  <a:pt x="5514" y="468"/>
                </a:cubicBezTo>
                <a:cubicBezTo>
                  <a:pt x="5514" y="468"/>
                  <a:pt x="5514" y="468"/>
                  <a:pt x="5520" y="468"/>
                </a:cubicBezTo>
                <a:cubicBezTo>
                  <a:pt x="5520" y="474"/>
                  <a:pt x="5520" y="474"/>
                  <a:pt x="5520" y="474"/>
                </a:cubicBezTo>
                <a:cubicBezTo>
                  <a:pt x="5526" y="474"/>
                  <a:pt x="5526" y="474"/>
                  <a:pt x="5526" y="474"/>
                </a:cubicBezTo>
                <a:cubicBezTo>
                  <a:pt x="5532" y="474"/>
                  <a:pt x="5538" y="474"/>
                  <a:pt x="5544" y="474"/>
                </a:cubicBezTo>
                <a:cubicBezTo>
                  <a:pt x="5550" y="474"/>
                  <a:pt x="5556" y="480"/>
                  <a:pt x="5561" y="474"/>
                </a:cubicBezTo>
                <a:cubicBezTo>
                  <a:pt x="5567" y="474"/>
                  <a:pt x="5573" y="474"/>
                  <a:pt x="5573" y="474"/>
                </a:cubicBezTo>
                <a:cubicBezTo>
                  <a:pt x="5579" y="474"/>
                  <a:pt x="5579" y="474"/>
                  <a:pt x="5579" y="468"/>
                </a:cubicBezTo>
                <a:cubicBezTo>
                  <a:pt x="5585" y="468"/>
                  <a:pt x="5585" y="468"/>
                  <a:pt x="5585" y="463"/>
                </a:cubicBezTo>
                <a:cubicBezTo>
                  <a:pt x="5591" y="463"/>
                  <a:pt x="5591" y="463"/>
                  <a:pt x="5597" y="463"/>
                </a:cubicBezTo>
                <a:cubicBezTo>
                  <a:pt x="5603" y="463"/>
                  <a:pt x="5603" y="468"/>
                  <a:pt x="5603" y="474"/>
                </a:cubicBezTo>
                <a:cubicBezTo>
                  <a:pt x="5603" y="474"/>
                  <a:pt x="5603" y="480"/>
                  <a:pt x="5603" y="486"/>
                </a:cubicBezTo>
                <a:lnTo>
                  <a:pt x="5603" y="492"/>
                </a:lnTo>
                <a:cubicBezTo>
                  <a:pt x="5603" y="498"/>
                  <a:pt x="5603" y="498"/>
                  <a:pt x="5609" y="498"/>
                </a:cubicBezTo>
                <a:cubicBezTo>
                  <a:pt x="5609" y="504"/>
                  <a:pt x="5609" y="504"/>
                  <a:pt x="5609" y="504"/>
                </a:cubicBezTo>
                <a:cubicBezTo>
                  <a:pt x="5609" y="510"/>
                  <a:pt x="5609" y="510"/>
                  <a:pt x="5609" y="510"/>
                </a:cubicBezTo>
                <a:cubicBezTo>
                  <a:pt x="5609" y="540"/>
                  <a:pt x="5609" y="540"/>
                  <a:pt x="5609" y="540"/>
                </a:cubicBezTo>
                <a:cubicBezTo>
                  <a:pt x="5609" y="552"/>
                  <a:pt x="5603" y="557"/>
                  <a:pt x="5597" y="569"/>
                </a:cubicBezTo>
                <a:cubicBezTo>
                  <a:pt x="5591" y="569"/>
                  <a:pt x="5591" y="569"/>
                  <a:pt x="5591" y="569"/>
                </a:cubicBezTo>
                <a:cubicBezTo>
                  <a:pt x="5585" y="575"/>
                  <a:pt x="5585" y="575"/>
                  <a:pt x="5585" y="575"/>
                </a:cubicBezTo>
                <a:cubicBezTo>
                  <a:pt x="5579" y="575"/>
                  <a:pt x="5573" y="575"/>
                  <a:pt x="5567" y="575"/>
                </a:cubicBezTo>
                <a:cubicBezTo>
                  <a:pt x="5561" y="575"/>
                  <a:pt x="5561" y="575"/>
                  <a:pt x="5561" y="575"/>
                </a:cubicBezTo>
                <a:cubicBezTo>
                  <a:pt x="5556" y="575"/>
                  <a:pt x="5556" y="575"/>
                  <a:pt x="5550" y="575"/>
                </a:cubicBezTo>
                <a:cubicBezTo>
                  <a:pt x="5550" y="575"/>
                  <a:pt x="5544" y="575"/>
                  <a:pt x="5538" y="575"/>
                </a:cubicBezTo>
                <a:cubicBezTo>
                  <a:pt x="5532" y="575"/>
                  <a:pt x="5532" y="575"/>
                  <a:pt x="5526" y="575"/>
                </a:cubicBezTo>
                <a:cubicBezTo>
                  <a:pt x="5526" y="581"/>
                  <a:pt x="5526" y="581"/>
                  <a:pt x="5520" y="581"/>
                </a:cubicBezTo>
                <a:cubicBezTo>
                  <a:pt x="5520" y="587"/>
                  <a:pt x="5514" y="587"/>
                  <a:pt x="5514" y="587"/>
                </a:cubicBezTo>
                <a:cubicBezTo>
                  <a:pt x="5508" y="587"/>
                  <a:pt x="5508" y="587"/>
                  <a:pt x="5502" y="587"/>
                </a:cubicBezTo>
                <a:cubicBezTo>
                  <a:pt x="5479" y="587"/>
                  <a:pt x="5479" y="587"/>
                  <a:pt x="5479" y="587"/>
                </a:cubicBezTo>
                <a:cubicBezTo>
                  <a:pt x="5472" y="587"/>
                  <a:pt x="5467" y="587"/>
                  <a:pt x="5455" y="587"/>
                </a:cubicBezTo>
                <a:cubicBezTo>
                  <a:pt x="5455" y="587"/>
                  <a:pt x="5455" y="587"/>
                  <a:pt x="5449" y="587"/>
                </a:cubicBezTo>
                <a:cubicBezTo>
                  <a:pt x="5449" y="587"/>
                  <a:pt x="5449" y="581"/>
                  <a:pt x="5443" y="581"/>
                </a:cubicBezTo>
                <a:cubicBezTo>
                  <a:pt x="5437" y="581"/>
                  <a:pt x="5437" y="581"/>
                  <a:pt x="5431" y="581"/>
                </a:cubicBezTo>
                <a:cubicBezTo>
                  <a:pt x="5425" y="581"/>
                  <a:pt x="5419" y="581"/>
                  <a:pt x="5413" y="581"/>
                </a:cubicBezTo>
                <a:cubicBezTo>
                  <a:pt x="5407" y="587"/>
                  <a:pt x="5401" y="587"/>
                  <a:pt x="5401" y="587"/>
                </a:cubicBezTo>
                <a:cubicBezTo>
                  <a:pt x="5401" y="593"/>
                  <a:pt x="5395" y="593"/>
                  <a:pt x="5395" y="599"/>
                </a:cubicBezTo>
                <a:lnTo>
                  <a:pt x="5395" y="605"/>
                </a:lnTo>
                <a:cubicBezTo>
                  <a:pt x="5395" y="611"/>
                  <a:pt x="5390" y="617"/>
                  <a:pt x="5384" y="617"/>
                </a:cubicBezTo>
                <a:cubicBezTo>
                  <a:pt x="5384" y="617"/>
                  <a:pt x="5384" y="617"/>
                  <a:pt x="5378" y="617"/>
                </a:cubicBezTo>
                <a:cubicBezTo>
                  <a:pt x="5348" y="617"/>
                  <a:pt x="5348" y="617"/>
                  <a:pt x="5348" y="617"/>
                </a:cubicBezTo>
                <a:cubicBezTo>
                  <a:pt x="5342" y="617"/>
                  <a:pt x="5342" y="623"/>
                  <a:pt x="5336" y="629"/>
                </a:cubicBezTo>
                <a:cubicBezTo>
                  <a:pt x="5330" y="629"/>
                  <a:pt x="5330" y="629"/>
                  <a:pt x="5330" y="629"/>
                </a:cubicBezTo>
                <a:cubicBezTo>
                  <a:pt x="5324" y="629"/>
                  <a:pt x="5318" y="634"/>
                  <a:pt x="5312" y="634"/>
                </a:cubicBezTo>
                <a:cubicBezTo>
                  <a:pt x="5306" y="634"/>
                  <a:pt x="5306" y="634"/>
                  <a:pt x="5301" y="634"/>
                </a:cubicBezTo>
                <a:lnTo>
                  <a:pt x="5295" y="629"/>
                </a:lnTo>
                <a:cubicBezTo>
                  <a:pt x="5289" y="629"/>
                  <a:pt x="5283" y="629"/>
                  <a:pt x="5277" y="629"/>
                </a:cubicBezTo>
                <a:cubicBezTo>
                  <a:pt x="5277" y="629"/>
                  <a:pt x="5271" y="629"/>
                  <a:pt x="5265" y="629"/>
                </a:cubicBezTo>
                <a:cubicBezTo>
                  <a:pt x="5265" y="629"/>
                  <a:pt x="5259" y="629"/>
                  <a:pt x="5259" y="634"/>
                </a:cubicBezTo>
                <a:cubicBezTo>
                  <a:pt x="5253" y="634"/>
                  <a:pt x="5253" y="634"/>
                  <a:pt x="5253" y="634"/>
                </a:cubicBezTo>
                <a:cubicBezTo>
                  <a:pt x="5247" y="634"/>
                  <a:pt x="5247" y="634"/>
                  <a:pt x="5241" y="634"/>
                </a:cubicBezTo>
                <a:cubicBezTo>
                  <a:pt x="5241" y="634"/>
                  <a:pt x="5235" y="634"/>
                  <a:pt x="5235" y="640"/>
                </a:cubicBezTo>
                <a:cubicBezTo>
                  <a:pt x="5235" y="640"/>
                  <a:pt x="5235" y="640"/>
                  <a:pt x="5235" y="646"/>
                </a:cubicBezTo>
                <a:cubicBezTo>
                  <a:pt x="5235" y="646"/>
                  <a:pt x="5235" y="646"/>
                  <a:pt x="5235" y="652"/>
                </a:cubicBezTo>
                <a:cubicBezTo>
                  <a:pt x="5235" y="652"/>
                  <a:pt x="5235" y="652"/>
                  <a:pt x="5229" y="658"/>
                </a:cubicBezTo>
                <a:cubicBezTo>
                  <a:pt x="5229" y="658"/>
                  <a:pt x="5229" y="658"/>
                  <a:pt x="5229" y="664"/>
                </a:cubicBezTo>
                <a:lnTo>
                  <a:pt x="5224" y="664"/>
                </a:lnTo>
                <a:cubicBezTo>
                  <a:pt x="5194" y="664"/>
                  <a:pt x="5194" y="664"/>
                  <a:pt x="5194" y="664"/>
                </a:cubicBezTo>
                <a:cubicBezTo>
                  <a:pt x="5188" y="664"/>
                  <a:pt x="5188" y="664"/>
                  <a:pt x="5188" y="670"/>
                </a:cubicBezTo>
                <a:cubicBezTo>
                  <a:pt x="5182" y="676"/>
                  <a:pt x="5182" y="676"/>
                  <a:pt x="5182" y="682"/>
                </a:cubicBezTo>
                <a:cubicBezTo>
                  <a:pt x="5182" y="682"/>
                  <a:pt x="5182" y="688"/>
                  <a:pt x="5182" y="694"/>
                </a:cubicBezTo>
                <a:cubicBezTo>
                  <a:pt x="5188" y="694"/>
                  <a:pt x="5188" y="700"/>
                  <a:pt x="5188" y="706"/>
                </a:cubicBezTo>
                <a:cubicBezTo>
                  <a:pt x="5194" y="706"/>
                  <a:pt x="5200" y="711"/>
                  <a:pt x="5200" y="711"/>
                </a:cubicBezTo>
                <a:cubicBezTo>
                  <a:pt x="5206" y="718"/>
                  <a:pt x="5206" y="723"/>
                  <a:pt x="5206" y="723"/>
                </a:cubicBezTo>
                <a:cubicBezTo>
                  <a:pt x="5212" y="723"/>
                  <a:pt x="5218" y="723"/>
                  <a:pt x="5218" y="723"/>
                </a:cubicBezTo>
                <a:cubicBezTo>
                  <a:pt x="5224" y="723"/>
                  <a:pt x="5229" y="723"/>
                  <a:pt x="5229" y="723"/>
                </a:cubicBezTo>
                <a:cubicBezTo>
                  <a:pt x="5235" y="723"/>
                  <a:pt x="5241" y="723"/>
                  <a:pt x="5241" y="723"/>
                </a:cubicBezTo>
                <a:cubicBezTo>
                  <a:pt x="5253" y="729"/>
                  <a:pt x="5259" y="729"/>
                  <a:pt x="5265" y="735"/>
                </a:cubicBezTo>
                <a:cubicBezTo>
                  <a:pt x="5271" y="735"/>
                  <a:pt x="5265" y="741"/>
                  <a:pt x="5271" y="747"/>
                </a:cubicBezTo>
                <a:cubicBezTo>
                  <a:pt x="5330" y="747"/>
                  <a:pt x="5330" y="747"/>
                  <a:pt x="5330" y="747"/>
                </a:cubicBezTo>
                <a:cubicBezTo>
                  <a:pt x="5348" y="759"/>
                  <a:pt x="5348" y="759"/>
                  <a:pt x="5348" y="759"/>
                </a:cubicBezTo>
                <a:cubicBezTo>
                  <a:pt x="5354" y="759"/>
                  <a:pt x="5360" y="759"/>
                  <a:pt x="5360" y="759"/>
                </a:cubicBezTo>
                <a:cubicBezTo>
                  <a:pt x="5360" y="759"/>
                  <a:pt x="5360" y="765"/>
                  <a:pt x="5366" y="765"/>
                </a:cubicBezTo>
                <a:cubicBezTo>
                  <a:pt x="5366" y="765"/>
                  <a:pt x="5372" y="771"/>
                  <a:pt x="5378" y="771"/>
                </a:cubicBezTo>
                <a:cubicBezTo>
                  <a:pt x="5384" y="771"/>
                  <a:pt x="5384" y="771"/>
                  <a:pt x="5390" y="771"/>
                </a:cubicBezTo>
                <a:lnTo>
                  <a:pt x="5395" y="771"/>
                </a:lnTo>
                <a:cubicBezTo>
                  <a:pt x="5407" y="771"/>
                  <a:pt x="5407" y="771"/>
                  <a:pt x="5407" y="771"/>
                </a:cubicBezTo>
                <a:cubicBezTo>
                  <a:pt x="5413" y="771"/>
                  <a:pt x="5413" y="771"/>
                  <a:pt x="5419" y="771"/>
                </a:cubicBezTo>
                <a:cubicBezTo>
                  <a:pt x="5419" y="771"/>
                  <a:pt x="5419" y="771"/>
                  <a:pt x="5425" y="771"/>
                </a:cubicBezTo>
                <a:cubicBezTo>
                  <a:pt x="5431" y="771"/>
                  <a:pt x="5431" y="765"/>
                  <a:pt x="5437" y="765"/>
                </a:cubicBezTo>
                <a:lnTo>
                  <a:pt x="5443" y="765"/>
                </a:lnTo>
                <a:cubicBezTo>
                  <a:pt x="5479" y="765"/>
                  <a:pt x="5479" y="765"/>
                  <a:pt x="5479" y="765"/>
                </a:cubicBezTo>
                <a:cubicBezTo>
                  <a:pt x="5479" y="765"/>
                  <a:pt x="5484" y="759"/>
                  <a:pt x="5490" y="759"/>
                </a:cubicBezTo>
                <a:cubicBezTo>
                  <a:pt x="5496" y="759"/>
                  <a:pt x="5496" y="759"/>
                  <a:pt x="5502" y="759"/>
                </a:cubicBezTo>
                <a:cubicBezTo>
                  <a:pt x="5508" y="759"/>
                  <a:pt x="5508" y="759"/>
                  <a:pt x="5508" y="759"/>
                </a:cubicBezTo>
                <a:cubicBezTo>
                  <a:pt x="5514" y="759"/>
                  <a:pt x="5514" y="759"/>
                  <a:pt x="5520" y="759"/>
                </a:cubicBezTo>
                <a:cubicBezTo>
                  <a:pt x="5520" y="759"/>
                  <a:pt x="5520" y="759"/>
                  <a:pt x="5526" y="759"/>
                </a:cubicBezTo>
                <a:cubicBezTo>
                  <a:pt x="5526" y="783"/>
                  <a:pt x="5526" y="783"/>
                  <a:pt x="5526" y="783"/>
                </a:cubicBezTo>
                <a:cubicBezTo>
                  <a:pt x="5526" y="783"/>
                  <a:pt x="5520" y="789"/>
                  <a:pt x="5520" y="795"/>
                </a:cubicBezTo>
                <a:cubicBezTo>
                  <a:pt x="5514" y="795"/>
                  <a:pt x="5514" y="795"/>
                  <a:pt x="5514" y="795"/>
                </a:cubicBezTo>
                <a:cubicBezTo>
                  <a:pt x="5508" y="795"/>
                  <a:pt x="5508" y="795"/>
                  <a:pt x="5502" y="800"/>
                </a:cubicBezTo>
                <a:lnTo>
                  <a:pt x="5496" y="800"/>
                </a:lnTo>
                <a:cubicBezTo>
                  <a:pt x="5490" y="806"/>
                  <a:pt x="5490" y="812"/>
                  <a:pt x="5490" y="812"/>
                </a:cubicBezTo>
                <a:cubicBezTo>
                  <a:pt x="5484" y="812"/>
                  <a:pt x="5484" y="812"/>
                  <a:pt x="5484" y="812"/>
                </a:cubicBezTo>
                <a:cubicBezTo>
                  <a:pt x="5479" y="812"/>
                  <a:pt x="5479" y="812"/>
                  <a:pt x="5479" y="812"/>
                </a:cubicBezTo>
                <a:cubicBezTo>
                  <a:pt x="5472" y="812"/>
                  <a:pt x="5472" y="806"/>
                  <a:pt x="5467" y="806"/>
                </a:cubicBezTo>
                <a:cubicBezTo>
                  <a:pt x="5467" y="806"/>
                  <a:pt x="5467" y="806"/>
                  <a:pt x="5461" y="806"/>
                </a:cubicBezTo>
                <a:cubicBezTo>
                  <a:pt x="5461" y="806"/>
                  <a:pt x="5461" y="806"/>
                  <a:pt x="5455" y="800"/>
                </a:cubicBezTo>
                <a:cubicBezTo>
                  <a:pt x="5455" y="800"/>
                  <a:pt x="5455" y="800"/>
                  <a:pt x="5449" y="800"/>
                </a:cubicBezTo>
                <a:cubicBezTo>
                  <a:pt x="5437" y="800"/>
                  <a:pt x="5437" y="800"/>
                  <a:pt x="5437" y="800"/>
                </a:cubicBezTo>
                <a:cubicBezTo>
                  <a:pt x="5431" y="800"/>
                  <a:pt x="5425" y="800"/>
                  <a:pt x="5419" y="800"/>
                </a:cubicBezTo>
                <a:cubicBezTo>
                  <a:pt x="5419" y="806"/>
                  <a:pt x="5413" y="806"/>
                  <a:pt x="5413" y="806"/>
                </a:cubicBezTo>
                <a:cubicBezTo>
                  <a:pt x="5407" y="812"/>
                  <a:pt x="5401" y="812"/>
                  <a:pt x="5395" y="812"/>
                </a:cubicBezTo>
                <a:cubicBezTo>
                  <a:pt x="5390" y="812"/>
                  <a:pt x="5390" y="812"/>
                  <a:pt x="5390" y="812"/>
                </a:cubicBezTo>
                <a:cubicBezTo>
                  <a:pt x="5384" y="812"/>
                  <a:pt x="5384" y="806"/>
                  <a:pt x="5378" y="806"/>
                </a:cubicBezTo>
                <a:cubicBezTo>
                  <a:pt x="5378" y="806"/>
                  <a:pt x="5378" y="812"/>
                  <a:pt x="5372" y="806"/>
                </a:cubicBezTo>
                <a:cubicBezTo>
                  <a:pt x="5366" y="806"/>
                  <a:pt x="5366" y="806"/>
                  <a:pt x="5360" y="800"/>
                </a:cubicBezTo>
                <a:cubicBezTo>
                  <a:pt x="5354" y="800"/>
                  <a:pt x="5354" y="800"/>
                  <a:pt x="5348" y="800"/>
                </a:cubicBezTo>
                <a:cubicBezTo>
                  <a:pt x="5342" y="800"/>
                  <a:pt x="5342" y="800"/>
                  <a:pt x="5342" y="800"/>
                </a:cubicBezTo>
                <a:cubicBezTo>
                  <a:pt x="5336" y="800"/>
                  <a:pt x="5336" y="806"/>
                  <a:pt x="5336" y="806"/>
                </a:cubicBezTo>
                <a:cubicBezTo>
                  <a:pt x="5336" y="812"/>
                  <a:pt x="5330" y="812"/>
                  <a:pt x="5330" y="818"/>
                </a:cubicBezTo>
                <a:cubicBezTo>
                  <a:pt x="5301" y="818"/>
                  <a:pt x="5301" y="818"/>
                  <a:pt x="5301" y="818"/>
                </a:cubicBezTo>
                <a:cubicBezTo>
                  <a:pt x="5295" y="818"/>
                  <a:pt x="5295" y="818"/>
                  <a:pt x="5295" y="824"/>
                </a:cubicBezTo>
                <a:cubicBezTo>
                  <a:pt x="5289" y="824"/>
                  <a:pt x="5289" y="824"/>
                  <a:pt x="5289" y="830"/>
                </a:cubicBezTo>
                <a:cubicBezTo>
                  <a:pt x="5289" y="836"/>
                  <a:pt x="5295" y="842"/>
                  <a:pt x="5301" y="848"/>
                </a:cubicBezTo>
                <a:cubicBezTo>
                  <a:pt x="5301" y="848"/>
                  <a:pt x="5306" y="848"/>
                  <a:pt x="5306" y="854"/>
                </a:cubicBezTo>
                <a:cubicBezTo>
                  <a:pt x="5312" y="854"/>
                  <a:pt x="5312" y="854"/>
                  <a:pt x="5312" y="854"/>
                </a:cubicBezTo>
                <a:cubicBezTo>
                  <a:pt x="5324" y="860"/>
                  <a:pt x="5324" y="854"/>
                  <a:pt x="5330" y="854"/>
                </a:cubicBezTo>
                <a:cubicBezTo>
                  <a:pt x="5342" y="860"/>
                  <a:pt x="5342" y="860"/>
                  <a:pt x="5348" y="866"/>
                </a:cubicBezTo>
                <a:cubicBezTo>
                  <a:pt x="5354" y="866"/>
                  <a:pt x="5360" y="866"/>
                  <a:pt x="5366" y="872"/>
                </a:cubicBezTo>
                <a:cubicBezTo>
                  <a:pt x="5372" y="872"/>
                  <a:pt x="5372" y="872"/>
                  <a:pt x="5378" y="872"/>
                </a:cubicBezTo>
                <a:cubicBezTo>
                  <a:pt x="5384" y="877"/>
                  <a:pt x="5390" y="877"/>
                  <a:pt x="5395" y="884"/>
                </a:cubicBezTo>
                <a:cubicBezTo>
                  <a:pt x="5401" y="884"/>
                  <a:pt x="5401" y="884"/>
                  <a:pt x="5401" y="884"/>
                </a:cubicBezTo>
                <a:cubicBezTo>
                  <a:pt x="5395" y="884"/>
                  <a:pt x="5390" y="884"/>
                  <a:pt x="5384" y="884"/>
                </a:cubicBezTo>
                <a:cubicBezTo>
                  <a:pt x="5384" y="889"/>
                  <a:pt x="5378" y="889"/>
                  <a:pt x="5378" y="889"/>
                </a:cubicBezTo>
                <a:lnTo>
                  <a:pt x="5378" y="895"/>
                </a:lnTo>
                <a:cubicBezTo>
                  <a:pt x="5378" y="895"/>
                  <a:pt x="5378" y="901"/>
                  <a:pt x="5384" y="901"/>
                </a:cubicBezTo>
                <a:cubicBezTo>
                  <a:pt x="5384" y="901"/>
                  <a:pt x="5384" y="901"/>
                  <a:pt x="5390" y="901"/>
                </a:cubicBezTo>
                <a:cubicBezTo>
                  <a:pt x="5390" y="907"/>
                  <a:pt x="5395" y="907"/>
                  <a:pt x="5401" y="907"/>
                </a:cubicBezTo>
                <a:lnTo>
                  <a:pt x="5401" y="913"/>
                </a:lnTo>
                <a:cubicBezTo>
                  <a:pt x="5407" y="913"/>
                  <a:pt x="5407" y="919"/>
                  <a:pt x="5407" y="919"/>
                </a:cubicBezTo>
                <a:cubicBezTo>
                  <a:pt x="5407" y="919"/>
                  <a:pt x="5407" y="925"/>
                  <a:pt x="5413" y="925"/>
                </a:cubicBezTo>
                <a:cubicBezTo>
                  <a:pt x="5413" y="925"/>
                  <a:pt x="5413" y="925"/>
                  <a:pt x="5419" y="925"/>
                </a:cubicBezTo>
                <a:cubicBezTo>
                  <a:pt x="5419" y="931"/>
                  <a:pt x="5419" y="931"/>
                  <a:pt x="5425" y="931"/>
                </a:cubicBezTo>
                <a:cubicBezTo>
                  <a:pt x="5425" y="931"/>
                  <a:pt x="5425" y="931"/>
                  <a:pt x="5431" y="931"/>
                </a:cubicBezTo>
                <a:cubicBezTo>
                  <a:pt x="5431" y="937"/>
                  <a:pt x="5431" y="937"/>
                  <a:pt x="5437" y="937"/>
                </a:cubicBezTo>
                <a:cubicBezTo>
                  <a:pt x="5443" y="937"/>
                  <a:pt x="5443" y="937"/>
                  <a:pt x="5449" y="943"/>
                </a:cubicBezTo>
                <a:lnTo>
                  <a:pt x="5455" y="943"/>
                </a:lnTo>
                <a:cubicBezTo>
                  <a:pt x="5461" y="949"/>
                  <a:pt x="5461" y="949"/>
                  <a:pt x="5461" y="949"/>
                </a:cubicBezTo>
                <a:cubicBezTo>
                  <a:pt x="5467" y="955"/>
                  <a:pt x="5467" y="955"/>
                  <a:pt x="5472" y="955"/>
                </a:cubicBezTo>
                <a:cubicBezTo>
                  <a:pt x="5479" y="955"/>
                  <a:pt x="5484" y="955"/>
                  <a:pt x="5490" y="955"/>
                </a:cubicBezTo>
                <a:lnTo>
                  <a:pt x="5490" y="955"/>
                </a:lnTo>
                <a:cubicBezTo>
                  <a:pt x="5496" y="955"/>
                  <a:pt x="5496" y="955"/>
                  <a:pt x="5496" y="955"/>
                </a:cubicBezTo>
                <a:cubicBezTo>
                  <a:pt x="5502" y="955"/>
                  <a:pt x="5502" y="955"/>
                  <a:pt x="5502" y="955"/>
                </a:cubicBezTo>
                <a:cubicBezTo>
                  <a:pt x="5502" y="949"/>
                  <a:pt x="5502" y="949"/>
                  <a:pt x="5502" y="949"/>
                </a:cubicBezTo>
                <a:cubicBezTo>
                  <a:pt x="5502" y="943"/>
                  <a:pt x="5496" y="943"/>
                  <a:pt x="5496" y="937"/>
                </a:cubicBezTo>
                <a:cubicBezTo>
                  <a:pt x="5496" y="937"/>
                  <a:pt x="5490" y="937"/>
                  <a:pt x="5490" y="931"/>
                </a:cubicBezTo>
                <a:cubicBezTo>
                  <a:pt x="5490" y="931"/>
                  <a:pt x="5490" y="925"/>
                  <a:pt x="5496" y="925"/>
                </a:cubicBezTo>
                <a:lnTo>
                  <a:pt x="5496" y="925"/>
                </a:lnTo>
                <a:cubicBezTo>
                  <a:pt x="5502" y="925"/>
                  <a:pt x="5508" y="925"/>
                  <a:pt x="5514" y="925"/>
                </a:cubicBezTo>
                <a:cubicBezTo>
                  <a:pt x="5520" y="925"/>
                  <a:pt x="5526" y="925"/>
                  <a:pt x="5532" y="925"/>
                </a:cubicBezTo>
                <a:cubicBezTo>
                  <a:pt x="5538" y="925"/>
                  <a:pt x="5544" y="925"/>
                  <a:pt x="5550" y="931"/>
                </a:cubicBezTo>
                <a:cubicBezTo>
                  <a:pt x="5550" y="931"/>
                  <a:pt x="5550" y="931"/>
                  <a:pt x="5556" y="931"/>
                </a:cubicBezTo>
                <a:cubicBezTo>
                  <a:pt x="5556" y="931"/>
                  <a:pt x="5556" y="931"/>
                  <a:pt x="5561" y="931"/>
                </a:cubicBezTo>
                <a:cubicBezTo>
                  <a:pt x="5561" y="931"/>
                  <a:pt x="5561" y="937"/>
                  <a:pt x="5567" y="937"/>
                </a:cubicBezTo>
                <a:cubicBezTo>
                  <a:pt x="5567" y="937"/>
                  <a:pt x="5567" y="937"/>
                  <a:pt x="5573" y="937"/>
                </a:cubicBezTo>
                <a:cubicBezTo>
                  <a:pt x="5573" y="925"/>
                  <a:pt x="5573" y="925"/>
                  <a:pt x="5573" y="925"/>
                </a:cubicBezTo>
                <a:cubicBezTo>
                  <a:pt x="5597" y="925"/>
                  <a:pt x="5597" y="925"/>
                  <a:pt x="5597" y="925"/>
                </a:cubicBezTo>
                <a:cubicBezTo>
                  <a:pt x="5597" y="925"/>
                  <a:pt x="5597" y="925"/>
                  <a:pt x="5603" y="925"/>
                </a:cubicBezTo>
                <a:cubicBezTo>
                  <a:pt x="5603" y="931"/>
                  <a:pt x="5603" y="931"/>
                  <a:pt x="5609" y="931"/>
                </a:cubicBezTo>
                <a:cubicBezTo>
                  <a:pt x="5615" y="931"/>
                  <a:pt x="5615" y="931"/>
                  <a:pt x="5621" y="931"/>
                </a:cubicBezTo>
                <a:cubicBezTo>
                  <a:pt x="5627" y="931"/>
                  <a:pt x="5633" y="937"/>
                  <a:pt x="5638" y="931"/>
                </a:cubicBezTo>
                <a:cubicBezTo>
                  <a:pt x="5638" y="931"/>
                  <a:pt x="5638" y="925"/>
                  <a:pt x="5645" y="925"/>
                </a:cubicBezTo>
                <a:cubicBezTo>
                  <a:pt x="5645" y="925"/>
                  <a:pt x="5645" y="925"/>
                  <a:pt x="5650" y="925"/>
                </a:cubicBezTo>
                <a:lnTo>
                  <a:pt x="5650" y="919"/>
                </a:lnTo>
                <a:cubicBezTo>
                  <a:pt x="5656" y="919"/>
                  <a:pt x="5656" y="919"/>
                  <a:pt x="5656" y="919"/>
                </a:cubicBezTo>
                <a:cubicBezTo>
                  <a:pt x="5662" y="919"/>
                  <a:pt x="5668" y="919"/>
                  <a:pt x="5668" y="919"/>
                </a:cubicBezTo>
                <a:cubicBezTo>
                  <a:pt x="5674" y="919"/>
                  <a:pt x="5674" y="913"/>
                  <a:pt x="5674" y="913"/>
                </a:cubicBezTo>
                <a:lnTo>
                  <a:pt x="5680" y="907"/>
                </a:lnTo>
                <a:cubicBezTo>
                  <a:pt x="5686" y="907"/>
                  <a:pt x="5686" y="901"/>
                  <a:pt x="5686" y="901"/>
                </a:cubicBezTo>
                <a:cubicBezTo>
                  <a:pt x="5692" y="901"/>
                  <a:pt x="5698" y="907"/>
                  <a:pt x="5704" y="907"/>
                </a:cubicBezTo>
                <a:cubicBezTo>
                  <a:pt x="5710" y="907"/>
                  <a:pt x="5710" y="913"/>
                  <a:pt x="5716" y="913"/>
                </a:cubicBezTo>
                <a:cubicBezTo>
                  <a:pt x="5716" y="919"/>
                  <a:pt x="5716" y="919"/>
                  <a:pt x="5722" y="919"/>
                </a:cubicBezTo>
                <a:cubicBezTo>
                  <a:pt x="5739" y="919"/>
                  <a:pt x="5739" y="919"/>
                  <a:pt x="5739" y="919"/>
                </a:cubicBezTo>
                <a:cubicBezTo>
                  <a:pt x="5745" y="919"/>
                  <a:pt x="5751" y="919"/>
                  <a:pt x="5757" y="919"/>
                </a:cubicBezTo>
                <a:cubicBezTo>
                  <a:pt x="5757" y="919"/>
                  <a:pt x="5757" y="919"/>
                  <a:pt x="5763" y="919"/>
                </a:cubicBezTo>
                <a:cubicBezTo>
                  <a:pt x="5763" y="919"/>
                  <a:pt x="5763" y="925"/>
                  <a:pt x="5769" y="925"/>
                </a:cubicBezTo>
                <a:cubicBezTo>
                  <a:pt x="5775" y="925"/>
                  <a:pt x="5781" y="925"/>
                  <a:pt x="5787" y="931"/>
                </a:cubicBezTo>
                <a:cubicBezTo>
                  <a:pt x="5787" y="931"/>
                  <a:pt x="5787" y="937"/>
                  <a:pt x="5793" y="937"/>
                </a:cubicBezTo>
                <a:cubicBezTo>
                  <a:pt x="5793" y="937"/>
                  <a:pt x="5799" y="937"/>
                  <a:pt x="5799" y="943"/>
                </a:cubicBezTo>
                <a:lnTo>
                  <a:pt x="5804" y="943"/>
                </a:lnTo>
                <a:cubicBezTo>
                  <a:pt x="5846" y="943"/>
                  <a:pt x="5846" y="943"/>
                  <a:pt x="5846" y="943"/>
                </a:cubicBezTo>
                <a:cubicBezTo>
                  <a:pt x="5846" y="943"/>
                  <a:pt x="5846" y="943"/>
                  <a:pt x="5852" y="943"/>
                </a:cubicBezTo>
                <a:cubicBezTo>
                  <a:pt x="5852" y="943"/>
                  <a:pt x="5852" y="943"/>
                  <a:pt x="5858" y="943"/>
                </a:cubicBezTo>
                <a:cubicBezTo>
                  <a:pt x="5864" y="949"/>
                  <a:pt x="5864" y="949"/>
                  <a:pt x="5876" y="955"/>
                </a:cubicBezTo>
                <a:cubicBezTo>
                  <a:pt x="5876" y="955"/>
                  <a:pt x="5876" y="961"/>
                  <a:pt x="5882" y="961"/>
                </a:cubicBezTo>
                <a:cubicBezTo>
                  <a:pt x="5888" y="961"/>
                  <a:pt x="5888" y="961"/>
                  <a:pt x="5893" y="961"/>
                </a:cubicBezTo>
                <a:cubicBezTo>
                  <a:pt x="5899" y="961"/>
                  <a:pt x="5899" y="961"/>
                  <a:pt x="5899" y="961"/>
                </a:cubicBezTo>
                <a:cubicBezTo>
                  <a:pt x="5905" y="961"/>
                  <a:pt x="5905" y="961"/>
                  <a:pt x="5905" y="961"/>
                </a:cubicBezTo>
                <a:cubicBezTo>
                  <a:pt x="5911" y="961"/>
                  <a:pt x="5911" y="966"/>
                  <a:pt x="5911" y="966"/>
                </a:cubicBezTo>
                <a:cubicBezTo>
                  <a:pt x="5917" y="972"/>
                  <a:pt x="5917" y="972"/>
                  <a:pt x="5923" y="978"/>
                </a:cubicBezTo>
                <a:cubicBezTo>
                  <a:pt x="5923" y="978"/>
                  <a:pt x="5929" y="978"/>
                  <a:pt x="5929" y="984"/>
                </a:cubicBezTo>
                <a:cubicBezTo>
                  <a:pt x="5935" y="984"/>
                  <a:pt x="5935" y="984"/>
                  <a:pt x="5941" y="984"/>
                </a:cubicBezTo>
                <a:cubicBezTo>
                  <a:pt x="5947" y="984"/>
                  <a:pt x="5947" y="984"/>
                  <a:pt x="5947" y="984"/>
                </a:cubicBezTo>
                <a:cubicBezTo>
                  <a:pt x="5953" y="984"/>
                  <a:pt x="5953" y="984"/>
                  <a:pt x="5959" y="984"/>
                </a:cubicBezTo>
                <a:cubicBezTo>
                  <a:pt x="5959" y="984"/>
                  <a:pt x="5959" y="990"/>
                  <a:pt x="5965" y="990"/>
                </a:cubicBezTo>
                <a:cubicBezTo>
                  <a:pt x="5965" y="996"/>
                  <a:pt x="5970" y="996"/>
                  <a:pt x="5970" y="1002"/>
                </a:cubicBezTo>
                <a:cubicBezTo>
                  <a:pt x="5970" y="1038"/>
                  <a:pt x="5970" y="1038"/>
                  <a:pt x="5970" y="1038"/>
                </a:cubicBezTo>
                <a:cubicBezTo>
                  <a:pt x="5970" y="1044"/>
                  <a:pt x="5977" y="1050"/>
                  <a:pt x="5977" y="1050"/>
                </a:cubicBezTo>
                <a:cubicBezTo>
                  <a:pt x="5982" y="1055"/>
                  <a:pt x="5982" y="1055"/>
                  <a:pt x="5982" y="1055"/>
                </a:cubicBezTo>
                <a:cubicBezTo>
                  <a:pt x="5982" y="1061"/>
                  <a:pt x="5988" y="1061"/>
                  <a:pt x="5988" y="1061"/>
                </a:cubicBezTo>
                <a:cubicBezTo>
                  <a:pt x="5988" y="1061"/>
                  <a:pt x="5994" y="1061"/>
                  <a:pt x="5994" y="1067"/>
                </a:cubicBezTo>
                <a:cubicBezTo>
                  <a:pt x="5994" y="1067"/>
                  <a:pt x="6000" y="1061"/>
                  <a:pt x="6000" y="1067"/>
                </a:cubicBezTo>
                <a:cubicBezTo>
                  <a:pt x="6006" y="1067"/>
                  <a:pt x="6006" y="1067"/>
                  <a:pt x="6012" y="1067"/>
                </a:cubicBezTo>
                <a:cubicBezTo>
                  <a:pt x="6012" y="1067"/>
                  <a:pt x="6012" y="1073"/>
                  <a:pt x="6018" y="1073"/>
                </a:cubicBezTo>
                <a:lnTo>
                  <a:pt x="6024" y="1073"/>
                </a:lnTo>
                <a:cubicBezTo>
                  <a:pt x="6024" y="1079"/>
                  <a:pt x="6024" y="1079"/>
                  <a:pt x="6030" y="1079"/>
                </a:cubicBezTo>
                <a:cubicBezTo>
                  <a:pt x="6030" y="1085"/>
                  <a:pt x="6030" y="1091"/>
                  <a:pt x="6036" y="1091"/>
                </a:cubicBezTo>
                <a:cubicBezTo>
                  <a:pt x="6036" y="1097"/>
                  <a:pt x="6036" y="1097"/>
                  <a:pt x="6036" y="1097"/>
                </a:cubicBezTo>
                <a:cubicBezTo>
                  <a:pt x="6036" y="1103"/>
                  <a:pt x="6036" y="1103"/>
                  <a:pt x="6042" y="1103"/>
                </a:cubicBezTo>
                <a:cubicBezTo>
                  <a:pt x="6042" y="1109"/>
                  <a:pt x="6048" y="1109"/>
                  <a:pt x="6048" y="1115"/>
                </a:cubicBezTo>
                <a:cubicBezTo>
                  <a:pt x="6054" y="1115"/>
                  <a:pt x="6054" y="1121"/>
                  <a:pt x="6054" y="1121"/>
                </a:cubicBezTo>
                <a:cubicBezTo>
                  <a:pt x="6059" y="1121"/>
                  <a:pt x="6059" y="1127"/>
                  <a:pt x="6059" y="1127"/>
                </a:cubicBezTo>
                <a:cubicBezTo>
                  <a:pt x="6059" y="1132"/>
                  <a:pt x="6065" y="1132"/>
                  <a:pt x="6065" y="1132"/>
                </a:cubicBezTo>
                <a:cubicBezTo>
                  <a:pt x="6065" y="1138"/>
                  <a:pt x="6071" y="1138"/>
                  <a:pt x="6071" y="1138"/>
                </a:cubicBezTo>
                <a:cubicBezTo>
                  <a:pt x="6071" y="1144"/>
                  <a:pt x="6071" y="1144"/>
                  <a:pt x="6077" y="1150"/>
                </a:cubicBezTo>
                <a:cubicBezTo>
                  <a:pt x="6077" y="1156"/>
                  <a:pt x="6077" y="1156"/>
                  <a:pt x="6077" y="1162"/>
                </a:cubicBezTo>
                <a:cubicBezTo>
                  <a:pt x="6083" y="1162"/>
                  <a:pt x="6083" y="1168"/>
                  <a:pt x="6083" y="1168"/>
                </a:cubicBezTo>
                <a:cubicBezTo>
                  <a:pt x="6083" y="1174"/>
                  <a:pt x="6089" y="1180"/>
                  <a:pt x="6095" y="1186"/>
                </a:cubicBezTo>
                <a:cubicBezTo>
                  <a:pt x="6095" y="1186"/>
                  <a:pt x="6095" y="1186"/>
                  <a:pt x="6101" y="1192"/>
                </a:cubicBezTo>
                <a:cubicBezTo>
                  <a:pt x="6101" y="1192"/>
                  <a:pt x="6107" y="1198"/>
                  <a:pt x="6113" y="1198"/>
                </a:cubicBezTo>
                <a:lnTo>
                  <a:pt x="6113" y="1204"/>
                </a:lnTo>
                <a:cubicBezTo>
                  <a:pt x="6113" y="1210"/>
                  <a:pt x="6113" y="1210"/>
                  <a:pt x="6113" y="1210"/>
                </a:cubicBezTo>
                <a:cubicBezTo>
                  <a:pt x="6113" y="1215"/>
                  <a:pt x="6113" y="1215"/>
                  <a:pt x="6113" y="1221"/>
                </a:cubicBezTo>
                <a:cubicBezTo>
                  <a:pt x="6113" y="1221"/>
                  <a:pt x="6107" y="1221"/>
                  <a:pt x="6107" y="1227"/>
                </a:cubicBezTo>
                <a:cubicBezTo>
                  <a:pt x="6107" y="1233"/>
                  <a:pt x="6113" y="1233"/>
                  <a:pt x="6113" y="1233"/>
                </a:cubicBezTo>
                <a:cubicBezTo>
                  <a:pt x="6119" y="1245"/>
                  <a:pt x="6125" y="1245"/>
                  <a:pt x="6125" y="1251"/>
                </a:cubicBezTo>
                <a:cubicBezTo>
                  <a:pt x="6125" y="1281"/>
                  <a:pt x="6125" y="1281"/>
                  <a:pt x="6125" y="1281"/>
                </a:cubicBezTo>
                <a:cubicBezTo>
                  <a:pt x="6125" y="1287"/>
                  <a:pt x="6119" y="1287"/>
                  <a:pt x="6119" y="1293"/>
                </a:cubicBezTo>
                <a:lnTo>
                  <a:pt x="6113" y="1299"/>
                </a:lnTo>
                <a:cubicBezTo>
                  <a:pt x="6113" y="1304"/>
                  <a:pt x="6113" y="1304"/>
                  <a:pt x="6113" y="1310"/>
                </a:cubicBezTo>
                <a:cubicBezTo>
                  <a:pt x="6143" y="1310"/>
                  <a:pt x="6143" y="1310"/>
                  <a:pt x="6143" y="1310"/>
                </a:cubicBezTo>
                <a:cubicBezTo>
                  <a:pt x="6143" y="1334"/>
                  <a:pt x="6143" y="1334"/>
                  <a:pt x="6143" y="1334"/>
                </a:cubicBezTo>
                <a:cubicBezTo>
                  <a:pt x="6136" y="1334"/>
                  <a:pt x="6131" y="1334"/>
                  <a:pt x="6125" y="1334"/>
                </a:cubicBezTo>
                <a:cubicBezTo>
                  <a:pt x="6125" y="1334"/>
                  <a:pt x="6119" y="1340"/>
                  <a:pt x="6113" y="1340"/>
                </a:cubicBezTo>
                <a:lnTo>
                  <a:pt x="6113" y="1346"/>
                </a:lnTo>
                <a:cubicBezTo>
                  <a:pt x="6113" y="1358"/>
                  <a:pt x="6119" y="1358"/>
                  <a:pt x="6119" y="1370"/>
                </a:cubicBezTo>
                <a:cubicBezTo>
                  <a:pt x="6119" y="1376"/>
                  <a:pt x="6119" y="1382"/>
                  <a:pt x="6119" y="1387"/>
                </a:cubicBezTo>
                <a:cubicBezTo>
                  <a:pt x="6095" y="1387"/>
                  <a:pt x="6095" y="1387"/>
                  <a:pt x="6095" y="1387"/>
                </a:cubicBezTo>
                <a:cubicBezTo>
                  <a:pt x="6095" y="1411"/>
                  <a:pt x="6095" y="1411"/>
                  <a:pt x="6095" y="1411"/>
                </a:cubicBezTo>
                <a:cubicBezTo>
                  <a:pt x="6101" y="1411"/>
                  <a:pt x="6101" y="1423"/>
                  <a:pt x="6107" y="1423"/>
                </a:cubicBezTo>
                <a:cubicBezTo>
                  <a:pt x="6113" y="1429"/>
                  <a:pt x="6119" y="1429"/>
                  <a:pt x="6125" y="1429"/>
                </a:cubicBezTo>
                <a:cubicBezTo>
                  <a:pt x="6136" y="1429"/>
                  <a:pt x="6136" y="1429"/>
                  <a:pt x="6136" y="1429"/>
                </a:cubicBezTo>
                <a:cubicBezTo>
                  <a:pt x="6143" y="1429"/>
                  <a:pt x="6148" y="1429"/>
                  <a:pt x="6148" y="1429"/>
                </a:cubicBezTo>
                <a:cubicBezTo>
                  <a:pt x="6154" y="1435"/>
                  <a:pt x="6154" y="1435"/>
                  <a:pt x="6160" y="1435"/>
                </a:cubicBezTo>
                <a:cubicBezTo>
                  <a:pt x="6220" y="1435"/>
                  <a:pt x="6220" y="1435"/>
                  <a:pt x="6220" y="1435"/>
                </a:cubicBezTo>
                <a:cubicBezTo>
                  <a:pt x="6220" y="1429"/>
                  <a:pt x="6220" y="1423"/>
                  <a:pt x="6220" y="1417"/>
                </a:cubicBezTo>
                <a:lnTo>
                  <a:pt x="6225" y="1411"/>
                </a:lnTo>
                <a:cubicBezTo>
                  <a:pt x="6231" y="1411"/>
                  <a:pt x="6237" y="1411"/>
                  <a:pt x="6249" y="1411"/>
                </a:cubicBezTo>
                <a:cubicBezTo>
                  <a:pt x="6249" y="1411"/>
                  <a:pt x="6255" y="1411"/>
                  <a:pt x="6261" y="1411"/>
                </a:cubicBezTo>
                <a:lnTo>
                  <a:pt x="6267" y="1411"/>
                </a:lnTo>
                <a:cubicBezTo>
                  <a:pt x="6273" y="1417"/>
                  <a:pt x="6273" y="1417"/>
                  <a:pt x="6273" y="1423"/>
                </a:cubicBezTo>
                <a:cubicBezTo>
                  <a:pt x="6273" y="1429"/>
                  <a:pt x="6273" y="1435"/>
                  <a:pt x="6273" y="1435"/>
                </a:cubicBezTo>
                <a:cubicBezTo>
                  <a:pt x="6273" y="1441"/>
                  <a:pt x="6279" y="1447"/>
                  <a:pt x="6279" y="1447"/>
                </a:cubicBezTo>
                <a:cubicBezTo>
                  <a:pt x="6285" y="1453"/>
                  <a:pt x="6285" y="1459"/>
                  <a:pt x="6291" y="1459"/>
                </a:cubicBezTo>
                <a:cubicBezTo>
                  <a:pt x="6297" y="1465"/>
                  <a:pt x="6297" y="1470"/>
                  <a:pt x="6303" y="1470"/>
                </a:cubicBezTo>
                <a:cubicBezTo>
                  <a:pt x="6309" y="1470"/>
                  <a:pt x="6314" y="1470"/>
                  <a:pt x="6314" y="1470"/>
                </a:cubicBezTo>
                <a:cubicBezTo>
                  <a:pt x="6320" y="1470"/>
                  <a:pt x="6326" y="1470"/>
                  <a:pt x="6326" y="1470"/>
                </a:cubicBezTo>
                <a:cubicBezTo>
                  <a:pt x="6332" y="1470"/>
                  <a:pt x="6332" y="1470"/>
                  <a:pt x="6338" y="1476"/>
                </a:cubicBezTo>
                <a:cubicBezTo>
                  <a:pt x="6344" y="1476"/>
                  <a:pt x="6344" y="1476"/>
                  <a:pt x="6350" y="1482"/>
                </a:cubicBezTo>
                <a:cubicBezTo>
                  <a:pt x="6356" y="1482"/>
                  <a:pt x="6356" y="1488"/>
                  <a:pt x="6356" y="1494"/>
                </a:cubicBezTo>
                <a:cubicBezTo>
                  <a:pt x="6362" y="1494"/>
                  <a:pt x="6368" y="1494"/>
                  <a:pt x="6368" y="1500"/>
                </a:cubicBezTo>
                <a:cubicBezTo>
                  <a:pt x="6374" y="1500"/>
                  <a:pt x="6374" y="1506"/>
                  <a:pt x="6374" y="1512"/>
                </a:cubicBezTo>
                <a:cubicBezTo>
                  <a:pt x="6368" y="1524"/>
                  <a:pt x="6368" y="1524"/>
                  <a:pt x="6368" y="1524"/>
                </a:cubicBezTo>
                <a:cubicBezTo>
                  <a:pt x="6350" y="1524"/>
                  <a:pt x="6350" y="1524"/>
                  <a:pt x="6350" y="1524"/>
                </a:cubicBezTo>
                <a:cubicBezTo>
                  <a:pt x="6344" y="1524"/>
                  <a:pt x="6338" y="1518"/>
                  <a:pt x="6332" y="1518"/>
                </a:cubicBezTo>
                <a:cubicBezTo>
                  <a:pt x="6309" y="1518"/>
                  <a:pt x="6309" y="1518"/>
                  <a:pt x="6309" y="1518"/>
                </a:cubicBezTo>
                <a:cubicBezTo>
                  <a:pt x="6297" y="1518"/>
                  <a:pt x="6285" y="1524"/>
                  <a:pt x="6273" y="1518"/>
                </a:cubicBezTo>
                <a:cubicBezTo>
                  <a:pt x="6273" y="1518"/>
                  <a:pt x="6267" y="1512"/>
                  <a:pt x="6261" y="1512"/>
                </a:cubicBezTo>
                <a:cubicBezTo>
                  <a:pt x="6261" y="1512"/>
                  <a:pt x="6267" y="1500"/>
                  <a:pt x="6261" y="1500"/>
                </a:cubicBezTo>
                <a:cubicBezTo>
                  <a:pt x="6255" y="1500"/>
                  <a:pt x="6255" y="1500"/>
                  <a:pt x="6249" y="1500"/>
                </a:cubicBezTo>
                <a:cubicBezTo>
                  <a:pt x="6243" y="1500"/>
                  <a:pt x="6237" y="1500"/>
                  <a:pt x="6225" y="1494"/>
                </a:cubicBezTo>
                <a:cubicBezTo>
                  <a:pt x="6220" y="1494"/>
                  <a:pt x="6214" y="1494"/>
                  <a:pt x="6202" y="1494"/>
                </a:cubicBezTo>
                <a:cubicBezTo>
                  <a:pt x="6190" y="1494"/>
                  <a:pt x="6178" y="1500"/>
                  <a:pt x="6166" y="1500"/>
                </a:cubicBezTo>
                <a:cubicBezTo>
                  <a:pt x="6172" y="1512"/>
                  <a:pt x="6172" y="1518"/>
                  <a:pt x="6178" y="1524"/>
                </a:cubicBezTo>
                <a:cubicBezTo>
                  <a:pt x="6178" y="1530"/>
                  <a:pt x="6184" y="1530"/>
                  <a:pt x="6190" y="1536"/>
                </a:cubicBezTo>
                <a:cubicBezTo>
                  <a:pt x="6190" y="1536"/>
                  <a:pt x="6196" y="1542"/>
                  <a:pt x="6196" y="1548"/>
                </a:cubicBezTo>
                <a:cubicBezTo>
                  <a:pt x="6196" y="1554"/>
                  <a:pt x="6190" y="1554"/>
                  <a:pt x="6190" y="1559"/>
                </a:cubicBezTo>
                <a:cubicBezTo>
                  <a:pt x="6184" y="1559"/>
                  <a:pt x="6178" y="1559"/>
                  <a:pt x="6172" y="1559"/>
                </a:cubicBezTo>
                <a:cubicBezTo>
                  <a:pt x="6166" y="1559"/>
                  <a:pt x="6160" y="1565"/>
                  <a:pt x="6160" y="1571"/>
                </a:cubicBezTo>
                <a:cubicBezTo>
                  <a:pt x="6154" y="1571"/>
                  <a:pt x="6148" y="1577"/>
                  <a:pt x="6148" y="1583"/>
                </a:cubicBezTo>
                <a:cubicBezTo>
                  <a:pt x="6148" y="1595"/>
                  <a:pt x="6148" y="1601"/>
                  <a:pt x="6154" y="1601"/>
                </a:cubicBezTo>
                <a:cubicBezTo>
                  <a:pt x="6166" y="1613"/>
                  <a:pt x="6172" y="1601"/>
                  <a:pt x="6190" y="1607"/>
                </a:cubicBezTo>
                <a:cubicBezTo>
                  <a:pt x="6196" y="1607"/>
                  <a:pt x="6202" y="1613"/>
                  <a:pt x="6208" y="1619"/>
                </a:cubicBezTo>
                <a:cubicBezTo>
                  <a:pt x="6225" y="1625"/>
                  <a:pt x="6225" y="1642"/>
                  <a:pt x="6243" y="1642"/>
                </a:cubicBezTo>
                <a:cubicBezTo>
                  <a:pt x="6249" y="1642"/>
                  <a:pt x="6249" y="1636"/>
                  <a:pt x="6255" y="1631"/>
                </a:cubicBezTo>
                <a:cubicBezTo>
                  <a:pt x="6261" y="1625"/>
                  <a:pt x="6261" y="1613"/>
                  <a:pt x="6273" y="1613"/>
                </a:cubicBezTo>
                <a:cubicBezTo>
                  <a:pt x="6291" y="1613"/>
                  <a:pt x="6297" y="1613"/>
                  <a:pt x="6309" y="1613"/>
                </a:cubicBezTo>
                <a:cubicBezTo>
                  <a:pt x="6309" y="1571"/>
                  <a:pt x="6309" y="1571"/>
                  <a:pt x="6309" y="1571"/>
                </a:cubicBezTo>
                <a:cubicBezTo>
                  <a:pt x="6297" y="1571"/>
                  <a:pt x="6291" y="1577"/>
                  <a:pt x="6279" y="1571"/>
                </a:cubicBezTo>
                <a:cubicBezTo>
                  <a:pt x="6273" y="1571"/>
                  <a:pt x="6273" y="1571"/>
                  <a:pt x="6267" y="1571"/>
                </a:cubicBezTo>
                <a:cubicBezTo>
                  <a:pt x="6261" y="1571"/>
                  <a:pt x="6267" y="1559"/>
                  <a:pt x="6261" y="1559"/>
                </a:cubicBezTo>
                <a:cubicBezTo>
                  <a:pt x="6255" y="1559"/>
                  <a:pt x="6255" y="1559"/>
                  <a:pt x="6249" y="1559"/>
                </a:cubicBezTo>
                <a:cubicBezTo>
                  <a:pt x="6249" y="1559"/>
                  <a:pt x="6243" y="1559"/>
                  <a:pt x="6237" y="1559"/>
                </a:cubicBezTo>
                <a:cubicBezTo>
                  <a:pt x="6243" y="1548"/>
                  <a:pt x="6243" y="1548"/>
                  <a:pt x="6243" y="1548"/>
                </a:cubicBezTo>
                <a:cubicBezTo>
                  <a:pt x="6267" y="1548"/>
                  <a:pt x="6267" y="1548"/>
                  <a:pt x="6267" y="1548"/>
                </a:cubicBezTo>
                <a:cubicBezTo>
                  <a:pt x="6273" y="1548"/>
                  <a:pt x="6273" y="1548"/>
                  <a:pt x="6279" y="1548"/>
                </a:cubicBezTo>
                <a:cubicBezTo>
                  <a:pt x="6285" y="1554"/>
                  <a:pt x="6285" y="1554"/>
                  <a:pt x="6291" y="1559"/>
                </a:cubicBezTo>
                <a:cubicBezTo>
                  <a:pt x="6297" y="1559"/>
                  <a:pt x="6297" y="1559"/>
                  <a:pt x="6303" y="1565"/>
                </a:cubicBezTo>
                <a:cubicBezTo>
                  <a:pt x="6303" y="1565"/>
                  <a:pt x="6309" y="1565"/>
                  <a:pt x="6314" y="1565"/>
                </a:cubicBezTo>
                <a:cubicBezTo>
                  <a:pt x="6320" y="1565"/>
                  <a:pt x="6320" y="1565"/>
                  <a:pt x="6326" y="1565"/>
                </a:cubicBezTo>
                <a:cubicBezTo>
                  <a:pt x="6350" y="1565"/>
                  <a:pt x="6350" y="1565"/>
                  <a:pt x="6350" y="1565"/>
                </a:cubicBezTo>
                <a:cubicBezTo>
                  <a:pt x="6356" y="1565"/>
                  <a:pt x="6368" y="1565"/>
                  <a:pt x="6374" y="1571"/>
                </a:cubicBezTo>
                <a:cubicBezTo>
                  <a:pt x="6380" y="1571"/>
                  <a:pt x="6386" y="1577"/>
                  <a:pt x="6386" y="1583"/>
                </a:cubicBezTo>
                <a:cubicBezTo>
                  <a:pt x="6386" y="1589"/>
                  <a:pt x="6386" y="1589"/>
                  <a:pt x="6386" y="1589"/>
                </a:cubicBezTo>
                <a:cubicBezTo>
                  <a:pt x="6386" y="1595"/>
                  <a:pt x="6374" y="1595"/>
                  <a:pt x="6374" y="1601"/>
                </a:cubicBezTo>
                <a:cubicBezTo>
                  <a:pt x="6368" y="1601"/>
                  <a:pt x="6374" y="1607"/>
                  <a:pt x="6374" y="1613"/>
                </a:cubicBezTo>
                <a:cubicBezTo>
                  <a:pt x="6368" y="1619"/>
                  <a:pt x="6362" y="1619"/>
                  <a:pt x="6362" y="1625"/>
                </a:cubicBezTo>
                <a:cubicBezTo>
                  <a:pt x="6362" y="1631"/>
                  <a:pt x="6362" y="1631"/>
                  <a:pt x="6362" y="1631"/>
                </a:cubicBezTo>
                <a:cubicBezTo>
                  <a:pt x="6362" y="1636"/>
                  <a:pt x="6368" y="1636"/>
                  <a:pt x="6368" y="1642"/>
                </a:cubicBezTo>
                <a:cubicBezTo>
                  <a:pt x="6374" y="1642"/>
                  <a:pt x="6380" y="1648"/>
                  <a:pt x="6380" y="1648"/>
                </a:cubicBezTo>
                <a:cubicBezTo>
                  <a:pt x="6386" y="1654"/>
                  <a:pt x="6386" y="1660"/>
                  <a:pt x="6386" y="1666"/>
                </a:cubicBezTo>
                <a:cubicBezTo>
                  <a:pt x="6386" y="1696"/>
                  <a:pt x="6386" y="1696"/>
                  <a:pt x="6386" y="1696"/>
                </a:cubicBezTo>
                <a:cubicBezTo>
                  <a:pt x="6356" y="1696"/>
                  <a:pt x="6356" y="1696"/>
                  <a:pt x="6356" y="1696"/>
                </a:cubicBezTo>
                <a:cubicBezTo>
                  <a:pt x="6350" y="1696"/>
                  <a:pt x="6350" y="1690"/>
                  <a:pt x="6344" y="1696"/>
                </a:cubicBezTo>
                <a:cubicBezTo>
                  <a:pt x="6338" y="1696"/>
                  <a:pt x="6338" y="1702"/>
                  <a:pt x="6332" y="1702"/>
                </a:cubicBezTo>
                <a:cubicBezTo>
                  <a:pt x="6326" y="1708"/>
                  <a:pt x="6326" y="1714"/>
                  <a:pt x="6326" y="1714"/>
                </a:cubicBezTo>
                <a:cubicBezTo>
                  <a:pt x="6320" y="1714"/>
                  <a:pt x="6314" y="1714"/>
                  <a:pt x="6309" y="1714"/>
                </a:cubicBezTo>
                <a:cubicBezTo>
                  <a:pt x="6297" y="1714"/>
                  <a:pt x="6297" y="1714"/>
                  <a:pt x="6297" y="1714"/>
                </a:cubicBezTo>
                <a:cubicBezTo>
                  <a:pt x="6291" y="1714"/>
                  <a:pt x="6291" y="1708"/>
                  <a:pt x="6285" y="1708"/>
                </a:cubicBezTo>
                <a:cubicBezTo>
                  <a:pt x="6285" y="1708"/>
                  <a:pt x="6279" y="1714"/>
                  <a:pt x="6273" y="1714"/>
                </a:cubicBezTo>
                <a:cubicBezTo>
                  <a:pt x="6273" y="1767"/>
                  <a:pt x="6273" y="1767"/>
                  <a:pt x="6273" y="1767"/>
                </a:cubicBezTo>
                <a:cubicBezTo>
                  <a:pt x="6267" y="1767"/>
                  <a:pt x="6261" y="1767"/>
                  <a:pt x="6261" y="1767"/>
                </a:cubicBezTo>
                <a:cubicBezTo>
                  <a:pt x="6255" y="1761"/>
                  <a:pt x="6249" y="1761"/>
                  <a:pt x="6243" y="1761"/>
                </a:cubicBezTo>
                <a:cubicBezTo>
                  <a:pt x="6237" y="1761"/>
                  <a:pt x="6243" y="1767"/>
                  <a:pt x="6237" y="1773"/>
                </a:cubicBezTo>
                <a:cubicBezTo>
                  <a:pt x="6231" y="1773"/>
                  <a:pt x="6225" y="1773"/>
                  <a:pt x="6225" y="1779"/>
                </a:cubicBezTo>
                <a:cubicBezTo>
                  <a:pt x="6220" y="1779"/>
                  <a:pt x="6214" y="1779"/>
                  <a:pt x="6214" y="1779"/>
                </a:cubicBezTo>
                <a:cubicBezTo>
                  <a:pt x="6208" y="1779"/>
                  <a:pt x="6202" y="1779"/>
                  <a:pt x="6202" y="1785"/>
                </a:cubicBezTo>
                <a:cubicBezTo>
                  <a:pt x="6196" y="1785"/>
                  <a:pt x="6196" y="1797"/>
                  <a:pt x="6196" y="1802"/>
                </a:cubicBezTo>
                <a:cubicBezTo>
                  <a:pt x="6196" y="1809"/>
                  <a:pt x="6196" y="1809"/>
                  <a:pt x="6196" y="1809"/>
                </a:cubicBezTo>
                <a:cubicBezTo>
                  <a:pt x="6196" y="1814"/>
                  <a:pt x="6202" y="1820"/>
                  <a:pt x="6202" y="1820"/>
                </a:cubicBezTo>
                <a:cubicBezTo>
                  <a:pt x="6208" y="1826"/>
                  <a:pt x="6208" y="1832"/>
                  <a:pt x="6214" y="1838"/>
                </a:cubicBezTo>
                <a:cubicBezTo>
                  <a:pt x="6214" y="1838"/>
                  <a:pt x="6220" y="1838"/>
                  <a:pt x="6225" y="1838"/>
                </a:cubicBezTo>
                <a:cubicBezTo>
                  <a:pt x="6225" y="1844"/>
                  <a:pt x="6231" y="1844"/>
                  <a:pt x="6237" y="1844"/>
                </a:cubicBezTo>
                <a:cubicBezTo>
                  <a:pt x="6243" y="1844"/>
                  <a:pt x="6243" y="1850"/>
                  <a:pt x="6249" y="1850"/>
                </a:cubicBezTo>
                <a:cubicBezTo>
                  <a:pt x="6249" y="1856"/>
                  <a:pt x="6255" y="1856"/>
                  <a:pt x="6261" y="1856"/>
                </a:cubicBezTo>
                <a:cubicBezTo>
                  <a:pt x="6261" y="1862"/>
                  <a:pt x="6261" y="1874"/>
                  <a:pt x="6261" y="1880"/>
                </a:cubicBezTo>
                <a:cubicBezTo>
                  <a:pt x="6255" y="1880"/>
                  <a:pt x="6249" y="1880"/>
                  <a:pt x="6243" y="1886"/>
                </a:cubicBezTo>
                <a:cubicBezTo>
                  <a:pt x="6237" y="1886"/>
                  <a:pt x="6231" y="1897"/>
                  <a:pt x="6231" y="1903"/>
                </a:cubicBezTo>
                <a:cubicBezTo>
                  <a:pt x="6231" y="1915"/>
                  <a:pt x="6243" y="1921"/>
                  <a:pt x="6249" y="1933"/>
                </a:cubicBezTo>
                <a:cubicBezTo>
                  <a:pt x="6249" y="1939"/>
                  <a:pt x="6255" y="1945"/>
                  <a:pt x="6261" y="1957"/>
                </a:cubicBezTo>
                <a:lnTo>
                  <a:pt x="6261" y="1963"/>
                </a:lnTo>
                <a:cubicBezTo>
                  <a:pt x="6267" y="1968"/>
                  <a:pt x="6273" y="1968"/>
                  <a:pt x="6279" y="1968"/>
                </a:cubicBezTo>
                <a:cubicBezTo>
                  <a:pt x="6285" y="1968"/>
                  <a:pt x="6291" y="1968"/>
                  <a:pt x="6297" y="1963"/>
                </a:cubicBezTo>
                <a:cubicBezTo>
                  <a:pt x="6303" y="1963"/>
                  <a:pt x="6303" y="1957"/>
                  <a:pt x="6309" y="1957"/>
                </a:cubicBezTo>
                <a:cubicBezTo>
                  <a:pt x="6309" y="1951"/>
                  <a:pt x="6314" y="1957"/>
                  <a:pt x="6320" y="1957"/>
                </a:cubicBezTo>
                <a:cubicBezTo>
                  <a:pt x="6332" y="1957"/>
                  <a:pt x="6332" y="1957"/>
                  <a:pt x="6332" y="1957"/>
                </a:cubicBezTo>
                <a:cubicBezTo>
                  <a:pt x="6332" y="1957"/>
                  <a:pt x="6338" y="1957"/>
                  <a:pt x="6344" y="1957"/>
                </a:cubicBezTo>
                <a:cubicBezTo>
                  <a:pt x="6344" y="1963"/>
                  <a:pt x="6344" y="1968"/>
                  <a:pt x="6344" y="1968"/>
                </a:cubicBezTo>
                <a:cubicBezTo>
                  <a:pt x="6338" y="1975"/>
                  <a:pt x="6344" y="1980"/>
                  <a:pt x="6338" y="1980"/>
                </a:cubicBezTo>
                <a:cubicBezTo>
                  <a:pt x="6338" y="1986"/>
                  <a:pt x="6332" y="1980"/>
                  <a:pt x="6326" y="1980"/>
                </a:cubicBezTo>
                <a:cubicBezTo>
                  <a:pt x="6326" y="1986"/>
                  <a:pt x="6320" y="1986"/>
                  <a:pt x="6314" y="1986"/>
                </a:cubicBezTo>
                <a:cubicBezTo>
                  <a:pt x="6314" y="1992"/>
                  <a:pt x="6314" y="1998"/>
                  <a:pt x="6314" y="1998"/>
                </a:cubicBezTo>
                <a:cubicBezTo>
                  <a:pt x="6314" y="2004"/>
                  <a:pt x="6309" y="2004"/>
                  <a:pt x="6309" y="2010"/>
                </a:cubicBezTo>
                <a:cubicBezTo>
                  <a:pt x="6309" y="2016"/>
                  <a:pt x="6297" y="2016"/>
                  <a:pt x="6297" y="2028"/>
                </a:cubicBezTo>
                <a:cubicBezTo>
                  <a:pt x="6297" y="2034"/>
                  <a:pt x="6303" y="2034"/>
                  <a:pt x="6303" y="2040"/>
                </a:cubicBezTo>
                <a:cubicBezTo>
                  <a:pt x="6303" y="2052"/>
                  <a:pt x="6303" y="2057"/>
                  <a:pt x="6309" y="2063"/>
                </a:cubicBezTo>
                <a:cubicBezTo>
                  <a:pt x="6314" y="2069"/>
                  <a:pt x="6314" y="2075"/>
                  <a:pt x="6320" y="2075"/>
                </a:cubicBezTo>
                <a:cubicBezTo>
                  <a:pt x="6320" y="2081"/>
                  <a:pt x="6326" y="2075"/>
                  <a:pt x="6332" y="2075"/>
                </a:cubicBezTo>
                <a:cubicBezTo>
                  <a:pt x="6332" y="2075"/>
                  <a:pt x="6338" y="2075"/>
                  <a:pt x="6344" y="2075"/>
                </a:cubicBezTo>
                <a:lnTo>
                  <a:pt x="6350" y="2069"/>
                </a:lnTo>
                <a:cubicBezTo>
                  <a:pt x="6356" y="2063"/>
                  <a:pt x="6356" y="2057"/>
                  <a:pt x="6362" y="2057"/>
                </a:cubicBezTo>
                <a:cubicBezTo>
                  <a:pt x="6362" y="2052"/>
                  <a:pt x="6362" y="2046"/>
                  <a:pt x="6368" y="2046"/>
                </a:cubicBezTo>
                <a:cubicBezTo>
                  <a:pt x="6368" y="2046"/>
                  <a:pt x="6374" y="2040"/>
                  <a:pt x="6380" y="2040"/>
                </a:cubicBezTo>
                <a:cubicBezTo>
                  <a:pt x="6386" y="2040"/>
                  <a:pt x="6391" y="2046"/>
                  <a:pt x="6397" y="2046"/>
                </a:cubicBezTo>
                <a:cubicBezTo>
                  <a:pt x="6397" y="2093"/>
                  <a:pt x="6397" y="2093"/>
                  <a:pt x="6397" y="2093"/>
                </a:cubicBezTo>
                <a:cubicBezTo>
                  <a:pt x="6391" y="2093"/>
                  <a:pt x="6391" y="2099"/>
                  <a:pt x="6386" y="2105"/>
                </a:cubicBezTo>
                <a:cubicBezTo>
                  <a:pt x="6386" y="2105"/>
                  <a:pt x="6380" y="2105"/>
                  <a:pt x="6374" y="2105"/>
                </a:cubicBezTo>
                <a:cubicBezTo>
                  <a:pt x="6374" y="2105"/>
                  <a:pt x="6368" y="2111"/>
                  <a:pt x="6362" y="2111"/>
                </a:cubicBezTo>
                <a:cubicBezTo>
                  <a:pt x="6362" y="2117"/>
                  <a:pt x="6356" y="2117"/>
                  <a:pt x="6350" y="2123"/>
                </a:cubicBezTo>
                <a:cubicBezTo>
                  <a:pt x="6350" y="2129"/>
                  <a:pt x="6350" y="2134"/>
                  <a:pt x="6350" y="2141"/>
                </a:cubicBezTo>
                <a:cubicBezTo>
                  <a:pt x="6350" y="2146"/>
                  <a:pt x="6350" y="2152"/>
                  <a:pt x="6356" y="2158"/>
                </a:cubicBezTo>
                <a:cubicBezTo>
                  <a:pt x="6356" y="2158"/>
                  <a:pt x="6362" y="2164"/>
                  <a:pt x="6368" y="2164"/>
                </a:cubicBezTo>
                <a:cubicBezTo>
                  <a:pt x="6374" y="2170"/>
                  <a:pt x="6374" y="2170"/>
                  <a:pt x="6380" y="2176"/>
                </a:cubicBezTo>
                <a:cubicBezTo>
                  <a:pt x="6386" y="2188"/>
                  <a:pt x="6391" y="2200"/>
                  <a:pt x="6403" y="2212"/>
                </a:cubicBezTo>
                <a:cubicBezTo>
                  <a:pt x="6409" y="2212"/>
                  <a:pt x="6415" y="2218"/>
                  <a:pt x="6415" y="2218"/>
                </a:cubicBezTo>
                <a:cubicBezTo>
                  <a:pt x="6415" y="2223"/>
                  <a:pt x="6421" y="2223"/>
                  <a:pt x="6421" y="2229"/>
                </a:cubicBezTo>
                <a:cubicBezTo>
                  <a:pt x="6421" y="2235"/>
                  <a:pt x="6421" y="2241"/>
                  <a:pt x="6421" y="2241"/>
                </a:cubicBezTo>
                <a:cubicBezTo>
                  <a:pt x="6421" y="2253"/>
                  <a:pt x="6433" y="2259"/>
                  <a:pt x="6433" y="2265"/>
                </a:cubicBezTo>
                <a:cubicBezTo>
                  <a:pt x="6439" y="2271"/>
                  <a:pt x="6439" y="2283"/>
                  <a:pt x="6439" y="2289"/>
                </a:cubicBezTo>
                <a:cubicBezTo>
                  <a:pt x="6445" y="2300"/>
                  <a:pt x="6457" y="2300"/>
                  <a:pt x="6463" y="2307"/>
                </a:cubicBezTo>
                <a:cubicBezTo>
                  <a:pt x="6469" y="2312"/>
                  <a:pt x="6475" y="2312"/>
                  <a:pt x="6475" y="2312"/>
                </a:cubicBezTo>
                <a:cubicBezTo>
                  <a:pt x="6480" y="2318"/>
                  <a:pt x="6480" y="2318"/>
                  <a:pt x="6486" y="2324"/>
                </a:cubicBezTo>
                <a:cubicBezTo>
                  <a:pt x="6486" y="2330"/>
                  <a:pt x="6480" y="2342"/>
                  <a:pt x="6486" y="2348"/>
                </a:cubicBezTo>
                <a:cubicBezTo>
                  <a:pt x="6486" y="2354"/>
                  <a:pt x="6486" y="2354"/>
                  <a:pt x="6492" y="2360"/>
                </a:cubicBezTo>
                <a:cubicBezTo>
                  <a:pt x="6504" y="2366"/>
                  <a:pt x="6516" y="2366"/>
                  <a:pt x="6528" y="2372"/>
                </a:cubicBezTo>
                <a:cubicBezTo>
                  <a:pt x="6540" y="2372"/>
                  <a:pt x="6540" y="2384"/>
                  <a:pt x="6552" y="2389"/>
                </a:cubicBezTo>
                <a:cubicBezTo>
                  <a:pt x="6552" y="2389"/>
                  <a:pt x="6552" y="2395"/>
                  <a:pt x="6558" y="2401"/>
                </a:cubicBezTo>
                <a:cubicBezTo>
                  <a:pt x="6563" y="2401"/>
                  <a:pt x="6563" y="2401"/>
                  <a:pt x="6569" y="2401"/>
                </a:cubicBezTo>
                <a:cubicBezTo>
                  <a:pt x="6581" y="2401"/>
                  <a:pt x="6581" y="2401"/>
                  <a:pt x="6581" y="2401"/>
                </a:cubicBezTo>
                <a:cubicBezTo>
                  <a:pt x="6587" y="2401"/>
                  <a:pt x="6587" y="2395"/>
                  <a:pt x="6593" y="2395"/>
                </a:cubicBezTo>
                <a:cubicBezTo>
                  <a:pt x="6599" y="2389"/>
                  <a:pt x="6605" y="2389"/>
                  <a:pt x="6611" y="2389"/>
                </a:cubicBezTo>
                <a:cubicBezTo>
                  <a:pt x="6617" y="2389"/>
                  <a:pt x="6617" y="2389"/>
                  <a:pt x="6617" y="2389"/>
                </a:cubicBezTo>
                <a:cubicBezTo>
                  <a:pt x="6617" y="2389"/>
                  <a:pt x="6623" y="2395"/>
                  <a:pt x="6629" y="2395"/>
                </a:cubicBezTo>
                <a:cubicBezTo>
                  <a:pt x="6629" y="2395"/>
                  <a:pt x="6635" y="2389"/>
                  <a:pt x="6641" y="2395"/>
                </a:cubicBezTo>
                <a:cubicBezTo>
                  <a:pt x="6641" y="2395"/>
                  <a:pt x="6641" y="2401"/>
                  <a:pt x="6641" y="2407"/>
                </a:cubicBezTo>
                <a:cubicBezTo>
                  <a:pt x="6641" y="2407"/>
                  <a:pt x="6641" y="2413"/>
                  <a:pt x="6646" y="2419"/>
                </a:cubicBezTo>
                <a:cubicBezTo>
                  <a:pt x="6646" y="2425"/>
                  <a:pt x="6652" y="2425"/>
                  <a:pt x="6658" y="2425"/>
                </a:cubicBezTo>
                <a:cubicBezTo>
                  <a:pt x="6664" y="2431"/>
                  <a:pt x="6664" y="2431"/>
                  <a:pt x="6670" y="2431"/>
                </a:cubicBezTo>
                <a:cubicBezTo>
                  <a:pt x="6682" y="2437"/>
                  <a:pt x="6688" y="2431"/>
                  <a:pt x="6694" y="2431"/>
                </a:cubicBezTo>
                <a:cubicBezTo>
                  <a:pt x="6700" y="2437"/>
                  <a:pt x="6706" y="2437"/>
                  <a:pt x="6706" y="2443"/>
                </a:cubicBezTo>
                <a:cubicBezTo>
                  <a:pt x="6706" y="2449"/>
                  <a:pt x="6706" y="2455"/>
                  <a:pt x="6712" y="2455"/>
                </a:cubicBezTo>
                <a:cubicBezTo>
                  <a:pt x="6712" y="2461"/>
                  <a:pt x="6718" y="2466"/>
                  <a:pt x="6724" y="2466"/>
                </a:cubicBezTo>
                <a:cubicBezTo>
                  <a:pt x="6729" y="2466"/>
                  <a:pt x="6735" y="2466"/>
                  <a:pt x="6741" y="2466"/>
                </a:cubicBezTo>
                <a:cubicBezTo>
                  <a:pt x="6753" y="2466"/>
                  <a:pt x="6759" y="2473"/>
                  <a:pt x="6765" y="2466"/>
                </a:cubicBezTo>
                <a:cubicBezTo>
                  <a:pt x="6771" y="2466"/>
                  <a:pt x="6771" y="2461"/>
                  <a:pt x="6777" y="2461"/>
                </a:cubicBezTo>
                <a:cubicBezTo>
                  <a:pt x="6783" y="2455"/>
                  <a:pt x="6783" y="2455"/>
                  <a:pt x="6789" y="2455"/>
                </a:cubicBezTo>
                <a:cubicBezTo>
                  <a:pt x="6795" y="2449"/>
                  <a:pt x="6801" y="2449"/>
                  <a:pt x="6801" y="2443"/>
                </a:cubicBezTo>
                <a:cubicBezTo>
                  <a:pt x="6801" y="2443"/>
                  <a:pt x="6801" y="2437"/>
                  <a:pt x="6801" y="2431"/>
                </a:cubicBezTo>
                <a:cubicBezTo>
                  <a:pt x="6801" y="2419"/>
                  <a:pt x="6801" y="2419"/>
                  <a:pt x="6801" y="2419"/>
                </a:cubicBezTo>
                <a:cubicBezTo>
                  <a:pt x="6801" y="2401"/>
                  <a:pt x="6801" y="2389"/>
                  <a:pt x="6807" y="2378"/>
                </a:cubicBezTo>
                <a:cubicBezTo>
                  <a:pt x="6813" y="2366"/>
                  <a:pt x="6824" y="2366"/>
                  <a:pt x="6830" y="2354"/>
                </a:cubicBezTo>
                <a:cubicBezTo>
                  <a:pt x="6830" y="2354"/>
                  <a:pt x="6830" y="2348"/>
                  <a:pt x="6836" y="2342"/>
                </a:cubicBezTo>
                <a:cubicBezTo>
                  <a:pt x="6836" y="2342"/>
                  <a:pt x="6842" y="2336"/>
                  <a:pt x="6842" y="2330"/>
                </a:cubicBezTo>
                <a:cubicBezTo>
                  <a:pt x="6842" y="2324"/>
                  <a:pt x="6836" y="2318"/>
                  <a:pt x="6836" y="2312"/>
                </a:cubicBezTo>
                <a:cubicBezTo>
                  <a:pt x="6836" y="2307"/>
                  <a:pt x="6836" y="2307"/>
                  <a:pt x="6836" y="2300"/>
                </a:cubicBezTo>
                <a:cubicBezTo>
                  <a:pt x="6836" y="2295"/>
                  <a:pt x="6836" y="2295"/>
                  <a:pt x="6836" y="2289"/>
                </a:cubicBezTo>
                <a:cubicBezTo>
                  <a:pt x="6836" y="2277"/>
                  <a:pt x="6836" y="2271"/>
                  <a:pt x="6836" y="2265"/>
                </a:cubicBezTo>
                <a:cubicBezTo>
                  <a:pt x="6830" y="2259"/>
                  <a:pt x="6824" y="2259"/>
                  <a:pt x="6824" y="2259"/>
                </a:cubicBezTo>
                <a:cubicBezTo>
                  <a:pt x="6824" y="2253"/>
                  <a:pt x="6818" y="2247"/>
                  <a:pt x="6818" y="2247"/>
                </a:cubicBezTo>
                <a:cubicBezTo>
                  <a:pt x="6818" y="2241"/>
                  <a:pt x="6813" y="2235"/>
                  <a:pt x="6813" y="2235"/>
                </a:cubicBezTo>
                <a:cubicBezTo>
                  <a:pt x="6813" y="2223"/>
                  <a:pt x="6830" y="2218"/>
                  <a:pt x="6842" y="2218"/>
                </a:cubicBezTo>
                <a:cubicBezTo>
                  <a:pt x="6854" y="2218"/>
                  <a:pt x="6854" y="2218"/>
                  <a:pt x="6854" y="2218"/>
                </a:cubicBezTo>
                <a:cubicBezTo>
                  <a:pt x="6860" y="2218"/>
                  <a:pt x="6860" y="2218"/>
                  <a:pt x="6866" y="2218"/>
                </a:cubicBezTo>
                <a:cubicBezTo>
                  <a:pt x="6878" y="2218"/>
                  <a:pt x="6884" y="2218"/>
                  <a:pt x="6890" y="2218"/>
                </a:cubicBezTo>
                <a:cubicBezTo>
                  <a:pt x="6890" y="2206"/>
                  <a:pt x="6890" y="2206"/>
                  <a:pt x="6890" y="2194"/>
                </a:cubicBezTo>
                <a:lnTo>
                  <a:pt x="6890" y="2188"/>
                </a:lnTo>
                <a:cubicBezTo>
                  <a:pt x="6890" y="2182"/>
                  <a:pt x="6895" y="2176"/>
                  <a:pt x="6895" y="2176"/>
                </a:cubicBezTo>
                <a:cubicBezTo>
                  <a:pt x="6901" y="2170"/>
                  <a:pt x="6901" y="2170"/>
                  <a:pt x="6907" y="2164"/>
                </a:cubicBezTo>
                <a:cubicBezTo>
                  <a:pt x="6913" y="2164"/>
                  <a:pt x="6919" y="2164"/>
                  <a:pt x="6919" y="2164"/>
                </a:cubicBezTo>
                <a:cubicBezTo>
                  <a:pt x="6925" y="2164"/>
                  <a:pt x="6925" y="2158"/>
                  <a:pt x="6931" y="2158"/>
                </a:cubicBezTo>
                <a:cubicBezTo>
                  <a:pt x="6931" y="2099"/>
                  <a:pt x="6931" y="2099"/>
                  <a:pt x="6931" y="2099"/>
                </a:cubicBezTo>
                <a:cubicBezTo>
                  <a:pt x="6937" y="2093"/>
                  <a:pt x="6943" y="2093"/>
                  <a:pt x="6943" y="2087"/>
                </a:cubicBezTo>
                <a:cubicBezTo>
                  <a:pt x="6943" y="2081"/>
                  <a:pt x="6943" y="2075"/>
                  <a:pt x="6943" y="2069"/>
                </a:cubicBezTo>
                <a:cubicBezTo>
                  <a:pt x="6937" y="2063"/>
                  <a:pt x="6937" y="2063"/>
                  <a:pt x="6937" y="2057"/>
                </a:cubicBezTo>
                <a:cubicBezTo>
                  <a:pt x="6931" y="2052"/>
                  <a:pt x="6937" y="2052"/>
                  <a:pt x="6931" y="2046"/>
                </a:cubicBezTo>
                <a:cubicBezTo>
                  <a:pt x="6931" y="2040"/>
                  <a:pt x="6919" y="2046"/>
                  <a:pt x="6919" y="2040"/>
                </a:cubicBezTo>
                <a:cubicBezTo>
                  <a:pt x="6919" y="2034"/>
                  <a:pt x="6919" y="2028"/>
                  <a:pt x="6925" y="2022"/>
                </a:cubicBezTo>
                <a:cubicBezTo>
                  <a:pt x="6931" y="2022"/>
                  <a:pt x="6937" y="2022"/>
                  <a:pt x="6937" y="2022"/>
                </a:cubicBezTo>
                <a:cubicBezTo>
                  <a:pt x="6943" y="2022"/>
                  <a:pt x="6955" y="2022"/>
                  <a:pt x="6961" y="2022"/>
                </a:cubicBezTo>
                <a:cubicBezTo>
                  <a:pt x="6967" y="2016"/>
                  <a:pt x="6967" y="2016"/>
                  <a:pt x="6973" y="2016"/>
                </a:cubicBezTo>
                <a:cubicBezTo>
                  <a:pt x="6979" y="2010"/>
                  <a:pt x="6979" y="2010"/>
                  <a:pt x="6984" y="2004"/>
                </a:cubicBezTo>
                <a:cubicBezTo>
                  <a:pt x="6984" y="2004"/>
                  <a:pt x="6984" y="1998"/>
                  <a:pt x="6984" y="1992"/>
                </a:cubicBezTo>
                <a:cubicBezTo>
                  <a:pt x="6984" y="1992"/>
                  <a:pt x="6984" y="1986"/>
                  <a:pt x="6984" y="1980"/>
                </a:cubicBezTo>
                <a:cubicBezTo>
                  <a:pt x="6984" y="1980"/>
                  <a:pt x="6984" y="1975"/>
                  <a:pt x="6984" y="1968"/>
                </a:cubicBezTo>
                <a:cubicBezTo>
                  <a:pt x="7056" y="1968"/>
                  <a:pt x="7056" y="1968"/>
                  <a:pt x="7056" y="1968"/>
                </a:cubicBezTo>
                <a:cubicBezTo>
                  <a:pt x="7056" y="1957"/>
                  <a:pt x="7056" y="1951"/>
                  <a:pt x="7056" y="1939"/>
                </a:cubicBezTo>
                <a:cubicBezTo>
                  <a:pt x="7056" y="1933"/>
                  <a:pt x="7056" y="1933"/>
                  <a:pt x="7056" y="1927"/>
                </a:cubicBezTo>
                <a:cubicBezTo>
                  <a:pt x="7097" y="1927"/>
                  <a:pt x="7097" y="1927"/>
                  <a:pt x="7097" y="1927"/>
                </a:cubicBezTo>
                <a:cubicBezTo>
                  <a:pt x="7097" y="1939"/>
                  <a:pt x="7091" y="1951"/>
                  <a:pt x="7097" y="1963"/>
                </a:cubicBezTo>
                <a:cubicBezTo>
                  <a:pt x="7097" y="1968"/>
                  <a:pt x="7097" y="1968"/>
                  <a:pt x="7097" y="1975"/>
                </a:cubicBezTo>
                <a:cubicBezTo>
                  <a:pt x="7103" y="1975"/>
                  <a:pt x="7109" y="1975"/>
                  <a:pt x="7121" y="1975"/>
                </a:cubicBezTo>
                <a:cubicBezTo>
                  <a:pt x="7127" y="1975"/>
                  <a:pt x="7127" y="1975"/>
                  <a:pt x="7133" y="1975"/>
                </a:cubicBezTo>
                <a:cubicBezTo>
                  <a:pt x="7145" y="1975"/>
                  <a:pt x="7150" y="1963"/>
                  <a:pt x="7162" y="1957"/>
                </a:cubicBezTo>
                <a:cubicBezTo>
                  <a:pt x="7168" y="1951"/>
                  <a:pt x="7168" y="1945"/>
                  <a:pt x="7174" y="1945"/>
                </a:cubicBezTo>
                <a:cubicBezTo>
                  <a:pt x="7180" y="1939"/>
                  <a:pt x="7180" y="1933"/>
                  <a:pt x="7186" y="1933"/>
                </a:cubicBezTo>
                <a:cubicBezTo>
                  <a:pt x="7192" y="1927"/>
                  <a:pt x="7192" y="1927"/>
                  <a:pt x="7198" y="1927"/>
                </a:cubicBezTo>
                <a:cubicBezTo>
                  <a:pt x="7210" y="1927"/>
                  <a:pt x="7210" y="1927"/>
                  <a:pt x="7210" y="1927"/>
                </a:cubicBezTo>
                <a:cubicBezTo>
                  <a:pt x="7216" y="1927"/>
                  <a:pt x="7222" y="1927"/>
                  <a:pt x="7234" y="1927"/>
                </a:cubicBezTo>
                <a:cubicBezTo>
                  <a:pt x="7234" y="1927"/>
                  <a:pt x="7239" y="1921"/>
                  <a:pt x="7245" y="1921"/>
                </a:cubicBezTo>
                <a:cubicBezTo>
                  <a:pt x="7245" y="1915"/>
                  <a:pt x="7251" y="1921"/>
                  <a:pt x="7257" y="1915"/>
                </a:cubicBezTo>
                <a:cubicBezTo>
                  <a:pt x="7257" y="1915"/>
                  <a:pt x="7251" y="1909"/>
                  <a:pt x="7257" y="1903"/>
                </a:cubicBezTo>
                <a:cubicBezTo>
                  <a:pt x="7263" y="1891"/>
                  <a:pt x="7263" y="1891"/>
                  <a:pt x="7263" y="1891"/>
                </a:cubicBezTo>
                <a:lnTo>
                  <a:pt x="7269" y="1886"/>
                </a:lnTo>
                <a:cubicBezTo>
                  <a:pt x="7275" y="1880"/>
                  <a:pt x="7281" y="1880"/>
                  <a:pt x="7281" y="1880"/>
                </a:cubicBezTo>
                <a:cubicBezTo>
                  <a:pt x="7287" y="1874"/>
                  <a:pt x="7293" y="1874"/>
                  <a:pt x="7293" y="1874"/>
                </a:cubicBezTo>
                <a:cubicBezTo>
                  <a:pt x="7299" y="1868"/>
                  <a:pt x="7299" y="1862"/>
                  <a:pt x="7299" y="1862"/>
                </a:cubicBezTo>
                <a:cubicBezTo>
                  <a:pt x="7305" y="1856"/>
                  <a:pt x="7305" y="1850"/>
                  <a:pt x="7311" y="1850"/>
                </a:cubicBezTo>
                <a:cubicBezTo>
                  <a:pt x="7311" y="1844"/>
                  <a:pt x="7316" y="1850"/>
                  <a:pt x="7322" y="1844"/>
                </a:cubicBezTo>
                <a:cubicBezTo>
                  <a:pt x="7328" y="1838"/>
                  <a:pt x="7328" y="1832"/>
                  <a:pt x="7334" y="1820"/>
                </a:cubicBezTo>
                <a:cubicBezTo>
                  <a:pt x="7334" y="1820"/>
                  <a:pt x="7334" y="1814"/>
                  <a:pt x="7340" y="1809"/>
                </a:cubicBezTo>
                <a:cubicBezTo>
                  <a:pt x="7340" y="1809"/>
                  <a:pt x="7346" y="1809"/>
                  <a:pt x="7352" y="1809"/>
                </a:cubicBezTo>
                <a:cubicBezTo>
                  <a:pt x="7358" y="1809"/>
                  <a:pt x="7358" y="1809"/>
                  <a:pt x="7364" y="1802"/>
                </a:cubicBezTo>
                <a:cubicBezTo>
                  <a:pt x="7364" y="1802"/>
                  <a:pt x="7364" y="1797"/>
                  <a:pt x="7364" y="1791"/>
                </a:cubicBezTo>
                <a:cubicBezTo>
                  <a:pt x="7364" y="1785"/>
                  <a:pt x="7370" y="1785"/>
                  <a:pt x="7370" y="1779"/>
                </a:cubicBezTo>
                <a:cubicBezTo>
                  <a:pt x="7376" y="1779"/>
                  <a:pt x="7382" y="1779"/>
                  <a:pt x="7382" y="1779"/>
                </a:cubicBezTo>
                <a:cubicBezTo>
                  <a:pt x="7388" y="1773"/>
                  <a:pt x="7393" y="1773"/>
                  <a:pt x="7393" y="1767"/>
                </a:cubicBezTo>
                <a:cubicBezTo>
                  <a:pt x="7400" y="1755"/>
                  <a:pt x="7393" y="1743"/>
                  <a:pt x="7393" y="1731"/>
                </a:cubicBezTo>
                <a:close/>
                <a:moveTo>
                  <a:pt x="4281" y="848"/>
                </a:moveTo>
                <a:lnTo>
                  <a:pt x="4281" y="848"/>
                </a:lnTo>
                <a:cubicBezTo>
                  <a:pt x="4322" y="889"/>
                  <a:pt x="4322" y="889"/>
                  <a:pt x="4322" y="889"/>
                </a:cubicBezTo>
                <a:cubicBezTo>
                  <a:pt x="4370" y="907"/>
                  <a:pt x="4370" y="907"/>
                  <a:pt x="4370" y="907"/>
                </a:cubicBezTo>
                <a:cubicBezTo>
                  <a:pt x="4423" y="889"/>
                  <a:pt x="4423" y="889"/>
                  <a:pt x="4423" y="889"/>
                </a:cubicBezTo>
                <a:cubicBezTo>
                  <a:pt x="4423" y="889"/>
                  <a:pt x="4423" y="877"/>
                  <a:pt x="4447" y="889"/>
                </a:cubicBezTo>
                <a:cubicBezTo>
                  <a:pt x="4470" y="895"/>
                  <a:pt x="4482" y="901"/>
                  <a:pt x="4494" y="901"/>
                </a:cubicBezTo>
                <a:cubicBezTo>
                  <a:pt x="4512" y="901"/>
                  <a:pt x="4536" y="913"/>
                  <a:pt x="4536" y="901"/>
                </a:cubicBezTo>
                <a:cubicBezTo>
                  <a:pt x="4542" y="889"/>
                  <a:pt x="4571" y="877"/>
                  <a:pt x="4571" y="877"/>
                </a:cubicBezTo>
                <a:cubicBezTo>
                  <a:pt x="4571" y="877"/>
                  <a:pt x="4595" y="895"/>
                  <a:pt x="4607" y="895"/>
                </a:cubicBezTo>
                <a:cubicBezTo>
                  <a:pt x="4619" y="895"/>
                  <a:pt x="4642" y="901"/>
                  <a:pt x="4648" y="895"/>
                </a:cubicBezTo>
                <a:cubicBezTo>
                  <a:pt x="4660" y="889"/>
                  <a:pt x="4654" y="889"/>
                  <a:pt x="4672" y="889"/>
                </a:cubicBezTo>
                <a:cubicBezTo>
                  <a:pt x="4720" y="889"/>
                  <a:pt x="4720" y="889"/>
                  <a:pt x="4720" y="889"/>
                </a:cubicBezTo>
                <a:cubicBezTo>
                  <a:pt x="4725" y="901"/>
                  <a:pt x="4702" y="919"/>
                  <a:pt x="4714" y="925"/>
                </a:cubicBezTo>
                <a:cubicBezTo>
                  <a:pt x="4755" y="931"/>
                  <a:pt x="4773" y="919"/>
                  <a:pt x="4773" y="919"/>
                </a:cubicBezTo>
                <a:cubicBezTo>
                  <a:pt x="4808" y="919"/>
                  <a:pt x="4808" y="919"/>
                  <a:pt x="4808" y="919"/>
                </a:cubicBezTo>
                <a:cubicBezTo>
                  <a:pt x="4856" y="901"/>
                  <a:pt x="4856" y="901"/>
                  <a:pt x="4856" y="901"/>
                </a:cubicBezTo>
                <a:cubicBezTo>
                  <a:pt x="4856" y="901"/>
                  <a:pt x="4856" y="889"/>
                  <a:pt x="4880" y="889"/>
                </a:cubicBezTo>
                <a:cubicBezTo>
                  <a:pt x="4897" y="889"/>
                  <a:pt x="4909" y="860"/>
                  <a:pt x="4909" y="860"/>
                </a:cubicBezTo>
                <a:cubicBezTo>
                  <a:pt x="4897" y="824"/>
                  <a:pt x="4897" y="824"/>
                  <a:pt x="4897" y="824"/>
                </a:cubicBezTo>
                <a:cubicBezTo>
                  <a:pt x="4856" y="848"/>
                  <a:pt x="4856" y="848"/>
                  <a:pt x="4856" y="848"/>
                </a:cubicBezTo>
                <a:cubicBezTo>
                  <a:pt x="4838" y="800"/>
                  <a:pt x="4838" y="800"/>
                  <a:pt x="4838" y="800"/>
                </a:cubicBezTo>
                <a:cubicBezTo>
                  <a:pt x="4886" y="795"/>
                  <a:pt x="4886" y="795"/>
                  <a:pt x="4886" y="795"/>
                </a:cubicBezTo>
                <a:cubicBezTo>
                  <a:pt x="4903" y="753"/>
                  <a:pt x="4903" y="753"/>
                  <a:pt x="4903" y="753"/>
                </a:cubicBezTo>
                <a:cubicBezTo>
                  <a:pt x="4886" y="718"/>
                  <a:pt x="4886" y="718"/>
                  <a:pt x="4886" y="718"/>
                </a:cubicBezTo>
                <a:cubicBezTo>
                  <a:pt x="4921" y="718"/>
                  <a:pt x="4921" y="718"/>
                  <a:pt x="4921" y="718"/>
                </a:cubicBezTo>
                <a:cubicBezTo>
                  <a:pt x="4980" y="723"/>
                  <a:pt x="4980" y="723"/>
                  <a:pt x="4980" y="723"/>
                </a:cubicBezTo>
                <a:cubicBezTo>
                  <a:pt x="4980" y="723"/>
                  <a:pt x="4998" y="723"/>
                  <a:pt x="5010" y="718"/>
                </a:cubicBezTo>
                <a:cubicBezTo>
                  <a:pt x="5016" y="706"/>
                  <a:pt x="5010" y="676"/>
                  <a:pt x="5010" y="676"/>
                </a:cubicBezTo>
                <a:cubicBezTo>
                  <a:pt x="5010" y="676"/>
                  <a:pt x="4957" y="646"/>
                  <a:pt x="4986" y="646"/>
                </a:cubicBezTo>
                <a:cubicBezTo>
                  <a:pt x="5034" y="646"/>
                  <a:pt x="5034" y="646"/>
                  <a:pt x="5034" y="646"/>
                </a:cubicBezTo>
                <a:cubicBezTo>
                  <a:pt x="5052" y="646"/>
                  <a:pt x="5063" y="652"/>
                  <a:pt x="5063" y="640"/>
                </a:cubicBezTo>
                <a:cubicBezTo>
                  <a:pt x="5063" y="623"/>
                  <a:pt x="5040" y="599"/>
                  <a:pt x="5040" y="599"/>
                </a:cubicBezTo>
                <a:cubicBezTo>
                  <a:pt x="5040" y="599"/>
                  <a:pt x="5010" y="599"/>
                  <a:pt x="4992" y="587"/>
                </a:cubicBezTo>
                <a:cubicBezTo>
                  <a:pt x="4980" y="575"/>
                  <a:pt x="4951" y="581"/>
                  <a:pt x="4951" y="581"/>
                </a:cubicBezTo>
                <a:cubicBezTo>
                  <a:pt x="4909" y="599"/>
                  <a:pt x="4909" y="599"/>
                  <a:pt x="4909" y="599"/>
                </a:cubicBezTo>
                <a:cubicBezTo>
                  <a:pt x="4880" y="617"/>
                  <a:pt x="4880" y="617"/>
                  <a:pt x="4880" y="617"/>
                </a:cubicBezTo>
                <a:cubicBezTo>
                  <a:pt x="4874" y="587"/>
                  <a:pt x="4874" y="587"/>
                  <a:pt x="4874" y="587"/>
                </a:cubicBezTo>
                <a:cubicBezTo>
                  <a:pt x="4915" y="575"/>
                  <a:pt x="4915" y="575"/>
                  <a:pt x="4915" y="575"/>
                </a:cubicBezTo>
                <a:cubicBezTo>
                  <a:pt x="4915" y="575"/>
                  <a:pt x="4909" y="563"/>
                  <a:pt x="4921" y="557"/>
                </a:cubicBezTo>
                <a:cubicBezTo>
                  <a:pt x="4933" y="557"/>
                  <a:pt x="4957" y="540"/>
                  <a:pt x="4957" y="540"/>
                </a:cubicBezTo>
                <a:cubicBezTo>
                  <a:pt x="4998" y="540"/>
                  <a:pt x="4998" y="540"/>
                  <a:pt x="4998" y="540"/>
                </a:cubicBezTo>
                <a:cubicBezTo>
                  <a:pt x="5016" y="563"/>
                  <a:pt x="5016" y="563"/>
                  <a:pt x="5016" y="563"/>
                </a:cubicBezTo>
                <a:cubicBezTo>
                  <a:pt x="5075" y="569"/>
                  <a:pt x="5075" y="569"/>
                  <a:pt x="5075" y="569"/>
                </a:cubicBezTo>
                <a:cubicBezTo>
                  <a:pt x="5075" y="569"/>
                  <a:pt x="5099" y="575"/>
                  <a:pt x="5111" y="563"/>
                </a:cubicBezTo>
                <a:cubicBezTo>
                  <a:pt x="5123" y="552"/>
                  <a:pt x="5152" y="534"/>
                  <a:pt x="5152" y="534"/>
                </a:cubicBezTo>
                <a:cubicBezTo>
                  <a:pt x="5105" y="498"/>
                  <a:pt x="5105" y="498"/>
                  <a:pt x="5105" y="498"/>
                </a:cubicBezTo>
                <a:cubicBezTo>
                  <a:pt x="5158" y="492"/>
                  <a:pt x="5158" y="492"/>
                  <a:pt x="5158" y="492"/>
                </a:cubicBezTo>
                <a:cubicBezTo>
                  <a:pt x="5182" y="522"/>
                  <a:pt x="5182" y="522"/>
                  <a:pt x="5182" y="522"/>
                </a:cubicBezTo>
                <a:cubicBezTo>
                  <a:pt x="5229" y="516"/>
                  <a:pt x="5229" y="516"/>
                  <a:pt x="5229" y="516"/>
                </a:cubicBezTo>
                <a:cubicBezTo>
                  <a:pt x="5283" y="498"/>
                  <a:pt x="5283" y="498"/>
                  <a:pt x="5283" y="498"/>
                </a:cubicBezTo>
                <a:cubicBezTo>
                  <a:pt x="5259" y="463"/>
                  <a:pt x="5259" y="463"/>
                  <a:pt x="5259" y="463"/>
                </a:cubicBezTo>
                <a:cubicBezTo>
                  <a:pt x="5224" y="445"/>
                  <a:pt x="5224" y="445"/>
                  <a:pt x="5224" y="445"/>
                </a:cubicBezTo>
                <a:cubicBezTo>
                  <a:pt x="5289" y="445"/>
                  <a:pt x="5289" y="445"/>
                  <a:pt x="5289" y="445"/>
                </a:cubicBezTo>
                <a:cubicBezTo>
                  <a:pt x="5330" y="445"/>
                  <a:pt x="5330" y="445"/>
                  <a:pt x="5330" y="445"/>
                </a:cubicBezTo>
                <a:cubicBezTo>
                  <a:pt x="5348" y="421"/>
                  <a:pt x="5348" y="421"/>
                  <a:pt x="5348" y="421"/>
                </a:cubicBezTo>
                <a:cubicBezTo>
                  <a:pt x="5401" y="409"/>
                  <a:pt x="5401" y="409"/>
                  <a:pt x="5401" y="409"/>
                </a:cubicBezTo>
                <a:cubicBezTo>
                  <a:pt x="5449" y="374"/>
                  <a:pt x="5449" y="374"/>
                  <a:pt x="5449" y="374"/>
                </a:cubicBezTo>
                <a:cubicBezTo>
                  <a:pt x="5449" y="374"/>
                  <a:pt x="5496" y="356"/>
                  <a:pt x="5508" y="356"/>
                </a:cubicBezTo>
                <a:cubicBezTo>
                  <a:pt x="5526" y="350"/>
                  <a:pt x="5561" y="320"/>
                  <a:pt x="5561" y="320"/>
                </a:cubicBezTo>
                <a:cubicBezTo>
                  <a:pt x="5615" y="314"/>
                  <a:pt x="5615" y="314"/>
                  <a:pt x="5615" y="314"/>
                </a:cubicBezTo>
                <a:cubicBezTo>
                  <a:pt x="5645" y="297"/>
                  <a:pt x="5645" y="297"/>
                  <a:pt x="5645" y="297"/>
                </a:cubicBezTo>
                <a:cubicBezTo>
                  <a:pt x="5621" y="267"/>
                  <a:pt x="5621" y="267"/>
                  <a:pt x="5621" y="267"/>
                </a:cubicBezTo>
                <a:cubicBezTo>
                  <a:pt x="5621" y="267"/>
                  <a:pt x="5591" y="285"/>
                  <a:pt x="5579" y="285"/>
                </a:cubicBezTo>
                <a:cubicBezTo>
                  <a:pt x="5573" y="285"/>
                  <a:pt x="5532" y="308"/>
                  <a:pt x="5520" y="297"/>
                </a:cubicBezTo>
                <a:cubicBezTo>
                  <a:pt x="5508" y="291"/>
                  <a:pt x="5520" y="285"/>
                  <a:pt x="5496" y="285"/>
                </a:cubicBezTo>
                <a:cubicBezTo>
                  <a:pt x="5472" y="285"/>
                  <a:pt x="5425" y="291"/>
                  <a:pt x="5425" y="291"/>
                </a:cubicBezTo>
                <a:cubicBezTo>
                  <a:pt x="5437" y="261"/>
                  <a:pt x="5437" y="261"/>
                  <a:pt x="5437" y="261"/>
                </a:cubicBezTo>
                <a:cubicBezTo>
                  <a:pt x="5490" y="255"/>
                  <a:pt x="5490" y="255"/>
                  <a:pt x="5490" y="255"/>
                </a:cubicBezTo>
                <a:cubicBezTo>
                  <a:pt x="5556" y="255"/>
                  <a:pt x="5556" y="255"/>
                  <a:pt x="5556" y="255"/>
                </a:cubicBezTo>
                <a:cubicBezTo>
                  <a:pt x="5615" y="255"/>
                  <a:pt x="5615" y="255"/>
                  <a:pt x="5615" y="255"/>
                </a:cubicBezTo>
                <a:cubicBezTo>
                  <a:pt x="5615" y="255"/>
                  <a:pt x="5650" y="237"/>
                  <a:pt x="5674" y="237"/>
                </a:cubicBezTo>
                <a:cubicBezTo>
                  <a:pt x="5698" y="237"/>
                  <a:pt x="5733" y="220"/>
                  <a:pt x="5733" y="220"/>
                </a:cubicBezTo>
                <a:cubicBezTo>
                  <a:pt x="5799" y="220"/>
                  <a:pt x="5799" y="220"/>
                  <a:pt x="5799" y="220"/>
                </a:cubicBezTo>
                <a:cubicBezTo>
                  <a:pt x="5799" y="220"/>
                  <a:pt x="5804" y="196"/>
                  <a:pt x="5811" y="184"/>
                </a:cubicBezTo>
                <a:cubicBezTo>
                  <a:pt x="5822" y="166"/>
                  <a:pt x="5804" y="148"/>
                  <a:pt x="5804" y="148"/>
                </a:cubicBezTo>
                <a:cubicBezTo>
                  <a:pt x="5751" y="160"/>
                  <a:pt x="5751" y="160"/>
                  <a:pt x="5751" y="160"/>
                </a:cubicBezTo>
                <a:cubicBezTo>
                  <a:pt x="5710" y="154"/>
                  <a:pt x="5710" y="154"/>
                  <a:pt x="5710" y="154"/>
                </a:cubicBezTo>
                <a:cubicBezTo>
                  <a:pt x="5698" y="125"/>
                  <a:pt x="5698" y="125"/>
                  <a:pt x="5698" y="125"/>
                </a:cubicBezTo>
                <a:cubicBezTo>
                  <a:pt x="5645" y="95"/>
                  <a:pt x="5645" y="95"/>
                  <a:pt x="5645" y="95"/>
                </a:cubicBezTo>
                <a:cubicBezTo>
                  <a:pt x="5597" y="107"/>
                  <a:pt x="5597" y="107"/>
                  <a:pt x="5597" y="107"/>
                </a:cubicBezTo>
                <a:cubicBezTo>
                  <a:pt x="5538" y="107"/>
                  <a:pt x="5538" y="107"/>
                  <a:pt x="5538" y="107"/>
                </a:cubicBezTo>
                <a:cubicBezTo>
                  <a:pt x="5472" y="125"/>
                  <a:pt x="5472" y="125"/>
                  <a:pt x="5472" y="125"/>
                </a:cubicBezTo>
                <a:cubicBezTo>
                  <a:pt x="5479" y="101"/>
                  <a:pt x="5479" y="101"/>
                  <a:pt x="5479" y="101"/>
                </a:cubicBezTo>
                <a:cubicBezTo>
                  <a:pt x="5425" y="95"/>
                  <a:pt x="5425" y="95"/>
                  <a:pt x="5425" y="95"/>
                </a:cubicBezTo>
                <a:cubicBezTo>
                  <a:pt x="5425" y="95"/>
                  <a:pt x="5390" y="107"/>
                  <a:pt x="5384" y="101"/>
                </a:cubicBezTo>
                <a:cubicBezTo>
                  <a:pt x="5378" y="89"/>
                  <a:pt x="5372" y="77"/>
                  <a:pt x="5372" y="77"/>
                </a:cubicBezTo>
                <a:cubicBezTo>
                  <a:pt x="5330" y="77"/>
                  <a:pt x="5330" y="77"/>
                  <a:pt x="5330" y="77"/>
                </a:cubicBezTo>
                <a:cubicBezTo>
                  <a:pt x="5301" y="59"/>
                  <a:pt x="5271" y="59"/>
                  <a:pt x="5271" y="59"/>
                </a:cubicBezTo>
                <a:cubicBezTo>
                  <a:pt x="5271" y="59"/>
                  <a:pt x="5271" y="107"/>
                  <a:pt x="5265" y="101"/>
                </a:cubicBezTo>
                <a:cubicBezTo>
                  <a:pt x="5253" y="101"/>
                  <a:pt x="5241" y="113"/>
                  <a:pt x="5229" y="101"/>
                </a:cubicBezTo>
                <a:cubicBezTo>
                  <a:pt x="5218" y="83"/>
                  <a:pt x="5224" y="77"/>
                  <a:pt x="5206" y="77"/>
                </a:cubicBezTo>
                <a:cubicBezTo>
                  <a:pt x="5188" y="77"/>
                  <a:pt x="5182" y="77"/>
                  <a:pt x="5170" y="77"/>
                </a:cubicBezTo>
                <a:cubicBezTo>
                  <a:pt x="5158" y="77"/>
                  <a:pt x="5158" y="107"/>
                  <a:pt x="5158" y="107"/>
                </a:cubicBezTo>
                <a:cubicBezTo>
                  <a:pt x="5140" y="125"/>
                  <a:pt x="5105" y="107"/>
                  <a:pt x="5105" y="107"/>
                </a:cubicBezTo>
                <a:cubicBezTo>
                  <a:pt x="5075" y="77"/>
                  <a:pt x="5052" y="77"/>
                  <a:pt x="5052" y="77"/>
                </a:cubicBezTo>
                <a:cubicBezTo>
                  <a:pt x="4998" y="71"/>
                  <a:pt x="4998" y="71"/>
                  <a:pt x="4998" y="71"/>
                </a:cubicBezTo>
                <a:cubicBezTo>
                  <a:pt x="4998" y="71"/>
                  <a:pt x="4957" y="59"/>
                  <a:pt x="4957" y="71"/>
                </a:cubicBezTo>
                <a:cubicBezTo>
                  <a:pt x="4945" y="101"/>
                  <a:pt x="4957" y="125"/>
                  <a:pt x="4957" y="125"/>
                </a:cubicBezTo>
                <a:cubicBezTo>
                  <a:pt x="4933" y="125"/>
                  <a:pt x="4933" y="125"/>
                  <a:pt x="4933" y="125"/>
                </a:cubicBezTo>
                <a:cubicBezTo>
                  <a:pt x="4897" y="107"/>
                  <a:pt x="4897" y="107"/>
                  <a:pt x="4897" y="107"/>
                </a:cubicBezTo>
                <a:cubicBezTo>
                  <a:pt x="4897" y="107"/>
                  <a:pt x="4891" y="95"/>
                  <a:pt x="4874" y="95"/>
                </a:cubicBezTo>
                <a:cubicBezTo>
                  <a:pt x="4820" y="95"/>
                  <a:pt x="4820" y="95"/>
                  <a:pt x="4820" y="95"/>
                </a:cubicBezTo>
                <a:cubicBezTo>
                  <a:pt x="4820" y="119"/>
                  <a:pt x="4820" y="119"/>
                  <a:pt x="4820" y="119"/>
                </a:cubicBezTo>
                <a:cubicBezTo>
                  <a:pt x="4773" y="119"/>
                  <a:pt x="4773" y="119"/>
                  <a:pt x="4773" y="119"/>
                </a:cubicBezTo>
                <a:cubicBezTo>
                  <a:pt x="4749" y="107"/>
                  <a:pt x="4702" y="113"/>
                  <a:pt x="4702" y="113"/>
                </a:cubicBezTo>
                <a:cubicBezTo>
                  <a:pt x="4684" y="131"/>
                  <a:pt x="4648" y="136"/>
                  <a:pt x="4648" y="136"/>
                </a:cubicBezTo>
                <a:cubicBezTo>
                  <a:pt x="4619" y="172"/>
                  <a:pt x="4619" y="172"/>
                  <a:pt x="4619" y="172"/>
                </a:cubicBezTo>
                <a:cubicBezTo>
                  <a:pt x="4684" y="172"/>
                  <a:pt x="4684" y="172"/>
                  <a:pt x="4684" y="172"/>
                </a:cubicBezTo>
                <a:cubicBezTo>
                  <a:pt x="4702" y="184"/>
                  <a:pt x="4767" y="202"/>
                  <a:pt x="4767" y="202"/>
                </a:cubicBezTo>
                <a:cubicBezTo>
                  <a:pt x="4767" y="202"/>
                  <a:pt x="4785" y="190"/>
                  <a:pt x="4791" y="202"/>
                </a:cubicBezTo>
                <a:cubicBezTo>
                  <a:pt x="4797" y="220"/>
                  <a:pt x="4802" y="237"/>
                  <a:pt x="4802" y="237"/>
                </a:cubicBezTo>
                <a:cubicBezTo>
                  <a:pt x="4802" y="237"/>
                  <a:pt x="4761" y="243"/>
                  <a:pt x="4749" y="231"/>
                </a:cubicBezTo>
                <a:cubicBezTo>
                  <a:pt x="4737" y="220"/>
                  <a:pt x="4725" y="208"/>
                  <a:pt x="4708" y="208"/>
                </a:cubicBezTo>
                <a:cubicBezTo>
                  <a:pt x="4648" y="208"/>
                  <a:pt x="4648" y="208"/>
                  <a:pt x="4648" y="208"/>
                </a:cubicBezTo>
                <a:cubicBezTo>
                  <a:pt x="4648" y="208"/>
                  <a:pt x="4613" y="202"/>
                  <a:pt x="4601" y="190"/>
                </a:cubicBezTo>
                <a:cubicBezTo>
                  <a:pt x="4595" y="184"/>
                  <a:pt x="4589" y="160"/>
                  <a:pt x="4571" y="160"/>
                </a:cubicBezTo>
                <a:cubicBezTo>
                  <a:pt x="4559" y="166"/>
                  <a:pt x="4530" y="166"/>
                  <a:pt x="4530" y="166"/>
                </a:cubicBezTo>
                <a:cubicBezTo>
                  <a:pt x="4494" y="148"/>
                  <a:pt x="4494" y="148"/>
                  <a:pt x="4494" y="148"/>
                </a:cubicBezTo>
                <a:cubicBezTo>
                  <a:pt x="4494" y="148"/>
                  <a:pt x="4482" y="142"/>
                  <a:pt x="4470" y="148"/>
                </a:cubicBezTo>
                <a:cubicBezTo>
                  <a:pt x="4441" y="154"/>
                  <a:pt x="4441" y="154"/>
                  <a:pt x="4441" y="154"/>
                </a:cubicBezTo>
                <a:cubicBezTo>
                  <a:pt x="4435" y="178"/>
                  <a:pt x="4435" y="178"/>
                  <a:pt x="4435" y="178"/>
                </a:cubicBezTo>
                <a:cubicBezTo>
                  <a:pt x="4435" y="178"/>
                  <a:pt x="4447" y="208"/>
                  <a:pt x="4435" y="208"/>
                </a:cubicBezTo>
                <a:cubicBezTo>
                  <a:pt x="4393" y="208"/>
                  <a:pt x="4393" y="208"/>
                  <a:pt x="4393" y="208"/>
                </a:cubicBezTo>
                <a:cubicBezTo>
                  <a:pt x="4346" y="196"/>
                  <a:pt x="4346" y="196"/>
                  <a:pt x="4346" y="196"/>
                </a:cubicBezTo>
                <a:cubicBezTo>
                  <a:pt x="4322" y="196"/>
                  <a:pt x="4322" y="196"/>
                  <a:pt x="4322" y="196"/>
                </a:cubicBezTo>
                <a:cubicBezTo>
                  <a:pt x="4293" y="220"/>
                  <a:pt x="4293" y="220"/>
                  <a:pt x="4293" y="220"/>
                </a:cubicBezTo>
                <a:cubicBezTo>
                  <a:pt x="4293" y="220"/>
                  <a:pt x="4281" y="231"/>
                  <a:pt x="4269" y="231"/>
                </a:cubicBezTo>
                <a:cubicBezTo>
                  <a:pt x="4239" y="231"/>
                  <a:pt x="4239" y="231"/>
                  <a:pt x="4239" y="231"/>
                </a:cubicBezTo>
                <a:cubicBezTo>
                  <a:pt x="4210" y="231"/>
                  <a:pt x="4210" y="231"/>
                  <a:pt x="4210" y="231"/>
                </a:cubicBezTo>
                <a:cubicBezTo>
                  <a:pt x="4204" y="255"/>
                  <a:pt x="4204" y="255"/>
                  <a:pt x="4204" y="255"/>
                </a:cubicBezTo>
                <a:cubicBezTo>
                  <a:pt x="4144" y="249"/>
                  <a:pt x="4144" y="249"/>
                  <a:pt x="4144" y="249"/>
                </a:cubicBezTo>
                <a:cubicBezTo>
                  <a:pt x="4144" y="273"/>
                  <a:pt x="4144" y="273"/>
                  <a:pt x="4144" y="273"/>
                </a:cubicBezTo>
                <a:cubicBezTo>
                  <a:pt x="4180" y="279"/>
                  <a:pt x="4180" y="279"/>
                  <a:pt x="4180" y="279"/>
                </a:cubicBezTo>
                <a:cubicBezTo>
                  <a:pt x="4198" y="285"/>
                  <a:pt x="4198" y="285"/>
                  <a:pt x="4198" y="285"/>
                </a:cubicBezTo>
                <a:cubicBezTo>
                  <a:pt x="4198" y="320"/>
                  <a:pt x="4198" y="320"/>
                  <a:pt x="4198" y="320"/>
                </a:cubicBezTo>
                <a:cubicBezTo>
                  <a:pt x="4245" y="332"/>
                  <a:pt x="4245" y="332"/>
                  <a:pt x="4245" y="332"/>
                </a:cubicBezTo>
                <a:cubicBezTo>
                  <a:pt x="4245" y="332"/>
                  <a:pt x="4257" y="362"/>
                  <a:pt x="4269" y="362"/>
                </a:cubicBezTo>
                <a:cubicBezTo>
                  <a:pt x="4281" y="362"/>
                  <a:pt x="4316" y="362"/>
                  <a:pt x="4316" y="362"/>
                </a:cubicBezTo>
                <a:cubicBezTo>
                  <a:pt x="4316" y="362"/>
                  <a:pt x="4340" y="374"/>
                  <a:pt x="4358" y="379"/>
                </a:cubicBezTo>
                <a:cubicBezTo>
                  <a:pt x="4381" y="386"/>
                  <a:pt x="4411" y="386"/>
                  <a:pt x="4411" y="386"/>
                </a:cubicBezTo>
                <a:cubicBezTo>
                  <a:pt x="4435" y="350"/>
                  <a:pt x="4435" y="350"/>
                  <a:pt x="4435" y="350"/>
                </a:cubicBezTo>
                <a:cubicBezTo>
                  <a:pt x="4453" y="332"/>
                  <a:pt x="4453" y="332"/>
                  <a:pt x="4453" y="332"/>
                </a:cubicBezTo>
                <a:cubicBezTo>
                  <a:pt x="4512" y="326"/>
                  <a:pt x="4512" y="326"/>
                  <a:pt x="4512" y="326"/>
                </a:cubicBezTo>
                <a:cubicBezTo>
                  <a:pt x="4476" y="350"/>
                  <a:pt x="4476" y="350"/>
                  <a:pt x="4476" y="350"/>
                </a:cubicBezTo>
                <a:cubicBezTo>
                  <a:pt x="4447" y="386"/>
                  <a:pt x="4447" y="386"/>
                  <a:pt x="4447" y="386"/>
                </a:cubicBezTo>
                <a:cubicBezTo>
                  <a:pt x="4453" y="415"/>
                  <a:pt x="4453" y="415"/>
                  <a:pt x="4453" y="415"/>
                </a:cubicBezTo>
                <a:cubicBezTo>
                  <a:pt x="4536" y="415"/>
                  <a:pt x="4536" y="415"/>
                  <a:pt x="4536" y="415"/>
                </a:cubicBezTo>
                <a:cubicBezTo>
                  <a:pt x="4536" y="415"/>
                  <a:pt x="4601" y="433"/>
                  <a:pt x="4607" y="415"/>
                </a:cubicBezTo>
                <a:cubicBezTo>
                  <a:pt x="4613" y="397"/>
                  <a:pt x="4631" y="379"/>
                  <a:pt x="4631" y="379"/>
                </a:cubicBezTo>
                <a:cubicBezTo>
                  <a:pt x="4684" y="386"/>
                  <a:pt x="4684" y="386"/>
                  <a:pt x="4684" y="386"/>
                </a:cubicBezTo>
                <a:cubicBezTo>
                  <a:pt x="4755" y="386"/>
                  <a:pt x="4755" y="386"/>
                  <a:pt x="4755" y="386"/>
                </a:cubicBezTo>
                <a:cubicBezTo>
                  <a:pt x="4802" y="356"/>
                  <a:pt x="4802" y="356"/>
                  <a:pt x="4802" y="356"/>
                </a:cubicBezTo>
                <a:cubicBezTo>
                  <a:pt x="4826" y="332"/>
                  <a:pt x="4826" y="332"/>
                  <a:pt x="4826" y="332"/>
                </a:cubicBezTo>
                <a:cubicBezTo>
                  <a:pt x="4832" y="314"/>
                  <a:pt x="4832" y="314"/>
                  <a:pt x="4832" y="314"/>
                </a:cubicBezTo>
                <a:cubicBezTo>
                  <a:pt x="4832" y="314"/>
                  <a:pt x="4856" y="314"/>
                  <a:pt x="4874" y="314"/>
                </a:cubicBezTo>
                <a:cubicBezTo>
                  <a:pt x="4886" y="308"/>
                  <a:pt x="4921" y="291"/>
                  <a:pt x="4921" y="291"/>
                </a:cubicBezTo>
                <a:cubicBezTo>
                  <a:pt x="4969" y="297"/>
                  <a:pt x="4969" y="297"/>
                  <a:pt x="4969" y="297"/>
                </a:cubicBezTo>
                <a:cubicBezTo>
                  <a:pt x="4939" y="302"/>
                  <a:pt x="4939" y="302"/>
                  <a:pt x="4939" y="302"/>
                </a:cubicBezTo>
                <a:cubicBezTo>
                  <a:pt x="4891" y="326"/>
                  <a:pt x="4891" y="326"/>
                  <a:pt x="4891" y="326"/>
                </a:cubicBezTo>
                <a:cubicBezTo>
                  <a:pt x="4868" y="338"/>
                  <a:pt x="4844" y="356"/>
                  <a:pt x="4844" y="356"/>
                </a:cubicBezTo>
                <a:cubicBezTo>
                  <a:pt x="4909" y="350"/>
                  <a:pt x="4909" y="350"/>
                  <a:pt x="4909" y="350"/>
                </a:cubicBezTo>
                <a:cubicBezTo>
                  <a:pt x="4939" y="356"/>
                  <a:pt x="4939" y="356"/>
                  <a:pt x="4939" y="356"/>
                </a:cubicBezTo>
                <a:cubicBezTo>
                  <a:pt x="4963" y="362"/>
                  <a:pt x="4963" y="362"/>
                  <a:pt x="4963" y="362"/>
                </a:cubicBezTo>
                <a:cubicBezTo>
                  <a:pt x="4945" y="386"/>
                  <a:pt x="4945" y="386"/>
                  <a:pt x="4945" y="386"/>
                </a:cubicBezTo>
                <a:cubicBezTo>
                  <a:pt x="4880" y="386"/>
                  <a:pt x="4880" y="386"/>
                  <a:pt x="4880" y="386"/>
                </a:cubicBezTo>
                <a:cubicBezTo>
                  <a:pt x="4832" y="386"/>
                  <a:pt x="4832" y="386"/>
                  <a:pt x="4832" y="386"/>
                </a:cubicBezTo>
                <a:cubicBezTo>
                  <a:pt x="4802" y="397"/>
                  <a:pt x="4802" y="397"/>
                  <a:pt x="4802" y="397"/>
                </a:cubicBezTo>
                <a:cubicBezTo>
                  <a:pt x="4773" y="403"/>
                  <a:pt x="4773" y="403"/>
                  <a:pt x="4773" y="403"/>
                </a:cubicBezTo>
                <a:cubicBezTo>
                  <a:pt x="4749" y="415"/>
                  <a:pt x="4708" y="415"/>
                  <a:pt x="4708" y="415"/>
                </a:cubicBezTo>
                <a:cubicBezTo>
                  <a:pt x="4672" y="415"/>
                  <a:pt x="4672" y="415"/>
                  <a:pt x="4672" y="415"/>
                </a:cubicBezTo>
                <a:cubicBezTo>
                  <a:pt x="4636" y="421"/>
                  <a:pt x="4636" y="421"/>
                  <a:pt x="4636" y="421"/>
                </a:cubicBezTo>
                <a:cubicBezTo>
                  <a:pt x="4636" y="451"/>
                  <a:pt x="4636" y="451"/>
                  <a:pt x="4636" y="451"/>
                </a:cubicBezTo>
                <a:cubicBezTo>
                  <a:pt x="4672" y="457"/>
                  <a:pt x="4672" y="457"/>
                  <a:pt x="4672" y="457"/>
                </a:cubicBezTo>
                <a:cubicBezTo>
                  <a:pt x="4702" y="474"/>
                  <a:pt x="4702" y="474"/>
                  <a:pt x="4702" y="474"/>
                </a:cubicBezTo>
                <a:cubicBezTo>
                  <a:pt x="4714" y="504"/>
                  <a:pt x="4714" y="504"/>
                  <a:pt x="4714" y="504"/>
                </a:cubicBezTo>
                <a:cubicBezTo>
                  <a:pt x="4791" y="516"/>
                  <a:pt x="4791" y="516"/>
                  <a:pt x="4791" y="516"/>
                </a:cubicBezTo>
                <a:cubicBezTo>
                  <a:pt x="4755" y="522"/>
                  <a:pt x="4755" y="522"/>
                  <a:pt x="4755" y="522"/>
                </a:cubicBezTo>
                <a:cubicBezTo>
                  <a:pt x="4714" y="516"/>
                  <a:pt x="4714" y="516"/>
                  <a:pt x="4714" y="516"/>
                </a:cubicBezTo>
                <a:cubicBezTo>
                  <a:pt x="4714" y="516"/>
                  <a:pt x="4672" y="492"/>
                  <a:pt x="4654" y="486"/>
                </a:cubicBezTo>
                <a:cubicBezTo>
                  <a:pt x="4642" y="480"/>
                  <a:pt x="4595" y="445"/>
                  <a:pt x="4583" y="445"/>
                </a:cubicBezTo>
                <a:cubicBezTo>
                  <a:pt x="4571" y="445"/>
                  <a:pt x="4524" y="439"/>
                  <a:pt x="4524" y="439"/>
                </a:cubicBezTo>
                <a:cubicBezTo>
                  <a:pt x="4441" y="433"/>
                  <a:pt x="4441" y="433"/>
                  <a:pt x="4441" y="433"/>
                </a:cubicBezTo>
                <a:cubicBezTo>
                  <a:pt x="4435" y="463"/>
                  <a:pt x="4435" y="463"/>
                  <a:pt x="4435" y="463"/>
                </a:cubicBezTo>
                <a:cubicBezTo>
                  <a:pt x="4465" y="492"/>
                  <a:pt x="4465" y="492"/>
                  <a:pt x="4465" y="492"/>
                </a:cubicBezTo>
                <a:cubicBezTo>
                  <a:pt x="4506" y="522"/>
                  <a:pt x="4506" y="522"/>
                  <a:pt x="4506" y="522"/>
                </a:cubicBezTo>
                <a:cubicBezTo>
                  <a:pt x="4583" y="569"/>
                  <a:pt x="4583" y="569"/>
                  <a:pt x="4583" y="569"/>
                </a:cubicBezTo>
                <a:cubicBezTo>
                  <a:pt x="4631" y="587"/>
                  <a:pt x="4631" y="587"/>
                  <a:pt x="4631" y="587"/>
                </a:cubicBezTo>
                <a:cubicBezTo>
                  <a:pt x="4708" y="593"/>
                  <a:pt x="4708" y="593"/>
                  <a:pt x="4708" y="593"/>
                </a:cubicBezTo>
                <a:cubicBezTo>
                  <a:pt x="4708" y="593"/>
                  <a:pt x="4702" y="617"/>
                  <a:pt x="4690" y="617"/>
                </a:cubicBezTo>
                <a:cubicBezTo>
                  <a:pt x="4678" y="617"/>
                  <a:pt x="4660" y="611"/>
                  <a:pt x="4660" y="629"/>
                </a:cubicBezTo>
                <a:cubicBezTo>
                  <a:pt x="4660" y="658"/>
                  <a:pt x="4660" y="658"/>
                  <a:pt x="4660" y="658"/>
                </a:cubicBezTo>
                <a:cubicBezTo>
                  <a:pt x="4589" y="611"/>
                  <a:pt x="4589" y="611"/>
                  <a:pt x="4589" y="611"/>
                </a:cubicBezTo>
                <a:cubicBezTo>
                  <a:pt x="4542" y="605"/>
                  <a:pt x="4542" y="605"/>
                  <a:pt x="4542" y="605"/>
                </a:cubicBezTo>
                <a:cubicBezTo>
                  <a:pt x="4482" y="611"/>
                  <a:pt x="4482" y="611"/>
                  <a:pt x="4482" y="611"/>
                </a:cubicBezTo>
                <a:cubicBezTo>
                  <a:pt x="4435" y="617"/>
                  <a:pt x="4435" y="617"/>
                  <a:pt x="4435" y="617"/>
                </a:cubicBezTo>
                <a:cubicBezTo>
                  <a:pt x="4393" y="640"/>
                  <a:pt x="4393" y="640"/>
                  <a:pt x="4393" y="640"/>
                </a:cubicBezTo>
                <a:cubicBezTo>
                  <a:pt x="4393" y="670"/>
                  <a:pt x="4393" y="670"/>
                  <a:pt x="4393" y="670"/>
                </a:cubicBezTo>
                <a:cubicBezTo>
                  <a:pt x="4399" y="694"/>
                  <a:pt x="4399" y="694"/>
                  <a:pt x="4399" y="694"/>
                </a:cubicBezTo>
                <a:cubicBezTo>
                  <a:pt x="4441" y="700"/>
                  <a:pt x="4441" y="700"/>
                  <a:pt x="4441" y="700"/>
                </a:cubicBezTo>
                <a:cubicBezTo>
                  <a:pt x="4500" y="700"/>
                  <a:pt x="4500" y="700"/>
                  <a:pt x="4500" y="700"/>
                </a:cubicBezTo>
                <a:cubicBezTo>
                  <a:pt x="4554" y="694"/>
                  <a:pt x="4554" y="694"/>
                  <a:pt x="4554" y="694"/>
                </a:cubicBezTo>
                <a:cubicBezTo>
                  <a:pt x="4506" y="723"/>
                  <a:pt x="4506" y="723"/>
                  <a:pt x="4506" y="723"/>
                </a:cubicBezTo>
                <a:cubicBezTo>
                  <a:pt x="4518" y="753"/>
                  <a:pt x="4518" y="753"/>
                  <a:pt x="4518" y="753"/>
                </a:cubicBezTo>
                <a:cubicBezTo>
                  <a:pt x="4565" y="759"/>
                  <a:pt x="4565" y="759"/>
                  <a:pt x="4565" y="759"/>
                </a:cubicBezTo>
                <a:cubicBezTo>
                  <a:pt x="4565" y="759"/>
                  <a:pt x="4577" y="753"/>
                  <a:pt x="4595" y="747"/>
                </a:cubicBezTo>
                <a:cubicBezTo>
                  <a:pt x="4607" y="741"/>
                  <a:pt x="4654" y="711"/>
                  <a:pt x="4654" y="711"/>
                </a:cubicBezTo>
                <a:cubicBezTo>
                  <a:pt x="4636" y="747"/>
                  <a:pt x="4636" y="747"/>
                  <a:pt x="4636" y="747"/>
                </a:cubicBezTo>
                <a:cubicBezTo>
                  <a:pt x="4589" y="777"/>
                  <a:pt x="4589" y="777"/>
                  <a:pt x="4589" y="777"/>
                </a:cubicBezTo>
                <a:cubicBezTo>
                  <a:pt x="4542" y="783"/>
                  <a:pt x="4542" y="783"/>
                  <a:pt x="4542" y="783"/>
                </a:cubicBezTo>
                <a:cubicBezTo>
                  <a:pt x="4459" y="753"/>
                  <a:pt x="4459" y="753"/>
                  <a:pt x="4459" y="753"/>
                </a:cubicBezTo>
                <a:cubicBezTo>
                  <a:pt x="4459" y="753"/>
                  <a:pt x="4423" y="723"/>
                  <a:pt x="4399" y="723"/>
                </a:cubicBezTo>
                <a:cubicBezTo>
                  <a:pt x="4376" y="723"/>
                  <a:pt x="4334" y="729"/>
                  <a:pt x="4334" y="729"/>
                </a:cubicBezTo>
                <a:cubicBezTo>
                  <a:pt x="4346" y="759"/>
                  <a:pt x="4346" y="759"/>
                  <a:pt x="4346" y="759"/>
                </a:cubicBezTo>
                <a:cubicBezTo>
                  <a:pt x="4346" y="759"/>
                  <a:pt x="4370" y="806"/>
                  <a:pt x="4358" y="806"/>
                </a:cubicBezTo>
                <a:cubicBezTo>
                  <a:pt x="4346" y="806"/>
                  <a:pt x="4304" y="812"/>
                  <a:pt x="4304" y="812"/>
                </a:cubicBezTo>
                <a:lnTo>
                  <a:pt x="4281" y="848"/>
                </a:lnTo>
                <a:close/>
                <a:moveTo>
                  <a:pt x="4304" y="658"/>
                </a:moveTo>
                <a:lnTo>
                  <a:pt x="4304" y="658"/>
                </a:lnTo>
                <a:cubicBezTo>
                  <a:pt x="4334" y="658"/>
                  <a:pt x="4334" y="658"/>
                  <a:pt x="4334" y="658"/>
                </a:cubicBezTo>
                <a:cubicBezTo>
                  <a:pt x="4346" y="658"/>
                  <a:pt x="4340" y="634"/>
                  <a:pt x="4340" y="634"/>
                </a:cubicBezTo>
                <a:cubicBezTo>
                  <a:pt x="4340" y="599"/>
                  <a:pt x="4340" y="599"/>
                  <a:pt x="4340" y="599"/>
                </a:cubicBezTo>
                <a:cubicBezTo>
                  <a:pt x="4388" y="617"/>
                  <a:pt x="4388" y="617"/>
                  <a:pt x="4388" y="617"/>
                </a:cubicBezTo>
                <a:cubicBezTo>
                  <a:pt x="4388" y="617"/>
                  <a:pt x="4399" y="605"/>
                  <a:pt x="4399" y="593"/>
                </a:cubicBezTo>
                <a:cubicBezTo>
                  <a:pt x="4399" y="581"/>
                  <a:pt x="4435" y="593"/>
                  <a:pt x="4453" y="599"/>
                </a:cubicBezTo>
                <a:cubicBezTo>
                  <a:pt x="4465" y="605"/>
                  <a:pt x="4488" y="569"/>
                  <a:pt x="4488" y="569"/>
                </a:cubicBezTo>
                <a:cubicBezTo>
                  <a:pt x="4488" y="528"/>
                  <a:pt x="4488" y="528"/>
                  <a:pt x="4488" y="528"/>
                </a:cubicBezTo>
                <a:cubicBezTo>
                  <a:pt x="4429" y="510"/>
                  <a:pt x="4429" y="510"/>
                  <a:pt x="4429" y="510"/>
                </a:cubicBezTo>
                <a:cubicBezTo>
                  <a:pt x="4429" y="510"/>
                  <a:pt x="4417" y="510"/>
                  <a:pt x="4393" y="498"/>
                </a:cubicBezTo>
                <a:cubicBezTo>
                  <a:pt x="4376" y="474"/>
                  <a:pt x="4376" y="474"/>
                  <a:pt x="4376" y="474"/>
                </a:cubicBezTo>
                <a:cubicBezTo>
                  <a:pt x="4376" y="451"/>
                  <a:pt x="4376" y="451"/>
                  <a:pt x="4376" y="451"/>
                </a:cubicBezTo>
                <a:cubicBezTo>
                  <a:pt x="4340" y="427"/>
                  <a:pt x="4340" y="427"/>
                  <a:pt x="4340" y="427"/>
                </a:cubicBezTo>
                <a:cubicBezTo>
                  <a:pt x="4340" y="427"/>
                  <a:pt x="4328" y="451"/>
                  <a:pt x="4316" y="451"/>
                </a:cubicBezTo>
                <a:cubicBezTo>
                  <a:pt x="4304" y="445"/>
                  <a:pt x="4293" y="433"/>
                  <a:pt x="4293" y="421"/>
                </a:cubicBezTo>
                <a:cubicBezTo>
                  <a:pt x="4293" y="409"/>
                  <a:pt x="4275" y="403"/>
                  <a:pt x="4263" y="397"/>
                </a:cubicBezTo>
                <a:cubicBezTo>
                  <a:pt x="4257" y="391"/>
                  <a:pt x="4233" y="391"/>
                  <a:pt x="4204" y="379"/>
                </a:cubicBezTo>
                <a:cubicBezTo>
                  <a:pt x="4180" y="374"/>
                  <a:pt x="4174" y="350"/>
                  <a:pt x="4174" y="350"/>
                </a:cubicBezTo>
                <a:cubicBezTo>
                  <a:pt x="4144" y="326"/>
                  <a:pt x="4144" y="326"/>
                  <a:pt x="4144" y="326"/>
                </a:cubicBezTo>
                <a:cubicBezTo>
                  <a:pt x="4144" y="326"/>
                  <a:pt x="4109" y="297"/>
                  <a:pt x="4097" y="291"/>
                </a:cubicBezTo>
                <a:cubicBezTo>
                  <a:pt x="4085" y="291"/>
                  <a:pt x="4067" y="291"/>
                  <a:pt x="4067" y="291"/>
                </a:cubicBezTo>
                <a:cubicBezTo>
                  <a:pt x="4067" y="291"/>
                  <a:pt x="4008" y="297"/>
                  <a:pt x="4008" y="314"/>
                </a:cubicBezTo>
                <a:cubicBezTo>
                  <a:pt x="4049" y="314"/>
                  <a:pt x="4049" y="314"/>
                  <a:pt x="4049" y="314"/>
                </a:cubicBezTo>
                <a:cubicBezTo>
                  <a:pt x="4067" y="314"/>
                  <a:pt x="4061" y="320"/>
                  <a:pt x="4067" y="338"/>
                </a:cubicBezTo>
                <a:cubicBezTo>
                  <a:pt x="4067" y="350"/>
                  <a:pt x="4032" y="344"/>
                  <a:pt x="4032" y="344"/>
                </a:cubicBezTo>
                <a:cubicBezTo>
                  <a:pt x="3978" y="344"/>
                  <a:pt x="3978" y="344"/>
                  <a:pt x="3978" y="344"/>
                </a:cubicBezTo>
                <a:cubicBezTo>
                  <a:pt x="3955" y="350"/>
                  <a:pt x="3955" y="350"/>
                  <a:pt x="3955" y="350"/>
                </a:cubicBezTo>
                <a:cubicBezTo>
                  <a:pt x="3955" y="350"/>
                  <a:pt x="3978" y="368"/>
                  <a:pt x="3990" y="374"/>
                </a:cubicBezTo>
                <a:cubicBezTo>
                  <a:pt x="4008" y="379"/>
                  <a:pt x="3996" y="403"/>
                  <a:pt x="3996" y="403"/>
                </a:cubicBezTo>
                <a:cubicBezTo>
                  <a:pt x="3949" y="397"/>
                  <a:pt x="3949" y="397"/>
                  <a:pt x="3949" y="397"/>
                </a:cubicBezTo>
                <a:cubicBezTo>
                  <a:pt x="3919" y="403"/>
                  <a:pt x="3919" y="403"/>
                  <a:pt x="3919" y="403"/>
                </a:cubicBezTo>
                <a:cubicBezTo>
                  <a:pt x="3925" y="439"/>
                  <a:pt x="3925" y="439"/>
                  <a:pt x="3925" y="439"/>
                </a:cubicBezTo>
                <a:cubicBezTo>
                  <a:pt x="3895" y="457"/>
                  <a:pt x="3895" y="457"/>
                  <a:pt x="3895" y="457"/>
                </a:cubicBezTo>
                <a:cubicBezTo>
                  <a:pt x="3895" y="492"/>
                  <a:pt x="3895" y="492"/>
                  <a:pt x="3895" y="492"/>
                </a:cubicBezTo>
                <a:cubicBezTo>
                  <a:pt x="3937" y="492"/>
                  <a:pt x="3937" y="492"/>
                  <a:pt x="3937" y="492"/>
                </a:cubicBezTo>
                <a:cubicBezTo>
                  <a:pt x="3937" y="534"/>
                  <a:pt x="3937" y="534"/>
                  <a:pt x="3937" y="534"/>
                </a:cubicBezTo>
                <a:cubicBezTo>
                  <a:pt x="3978" y="557"/>
                  <a:pt x="3978" y="557"/>
                  <a:pt x="3978" y="557"/>
                </a:cubicBezTo>
                <a:cubicBezTo>
                  <a:pt x="4020" y="552"/>
                  <a:pt x="4020" y="552"/>
                  <a:pt x="4020" y="552"/>
                </a:cubicBezTo>
                <a:cubicBezTo>
                  <a:pt x="4061" y="540"/>
                  <a:pt x="4061" y="540"/>
                  <a:pt x="4061" y="540"/>
                </a:cubicBezTo>
                <a:cubicBezTo>
                  <a:pt x="4115" y="534"/>
                  <a:pt x="4115" y="534"/>
                  <a:pt x="4115" y="534"/>
                </a:cubicBezTo>
                <a:cubicBezTo>
                  <a:pt x="4138" y="563"/>
                  <a:pt x="4138" y="563"/>
                  <a:pt x="4138" y="563"/>
                </a:cubicBezTo>
                <a:cubicBezTo>
                  <a:pt x="4138" y="563"/>
                  <a:pt x="4103" y="575"/>
                  <a:pt x="4091" y="575"/>
                </a:cubicBezTo>
                <a:cubicBezTo>
                  <a:pt x="4044" y="575"/>
                  <a:pt x="4044" y="575"/>
                  <a:pt x="4044" y="575"/>
                </a:cubicBezTo>
                <a:cubicBezTo>
                  <a:pt x="4008" y="593"/>
                  <a:pt x="4008" y="593"/>
                  <a:pt x="4008" y="593"/>
                </a:cubicBezTo>
                <a:cubicBezTo>
                  <a:pt x="4056" y="623"/>
                  <a:pt x="4056" y="623"/>
                  <a:pt x="4056" y="623"/>
                </a:cubicBezTo>
                <a:cubicBezTo>
                  <a:pt x="4085" y="658"/>
                  <a:pt x="4085" y="658"/>
                  <a:pt x="4085" y="658"/>
                </a:cubicBezTo>
                <a:cubicBezTo>
                  <a:pt x="4168" y="676"/>
                  <a:pt x="4168" y="676"/>
                  <a:pt x="4168" y="676"/>
                </a:cubicBezTo>
                <a:cubicBezTo>
                  <a:pt x="4227" y="670"/>
                  <a:pt x="4227" y="670"/>
                  <a:pt x="4227" y="670"/>
                </a:cubicBezTo>
                <a:cubicBezTo>
                  <a:pt x="4287" y="682"/>
                  <a:pt x="4287" y="682"/>
                  <a:pt x="4287" y="682"/>
                </a:cubicBezTo>
                <a:lnTo>
                  <a:pt x="4304" y="658"/>
                </a:lnTo>
                <a:close/>
                <a:moveTo>
                  <a:pt x="4156" y="759"/>
                </a:moveTo>
                <a:lnTo>
                  <a:pt x="4156" y="759"/>
                </a:lnTo>
                <a:cubicBezTo>
                  <a:pt x="4133" y="800"/>
                  <a:pt x="4133" y="800"/>
                  <a:pt x="4133" y="800"/>
                </a:cubicBezTo>
                <a:cubicBezTo>
                  <a:pt x="4215" y="806"/>
                  <a:pt x="4215" y="806"/>
                  <a:pt x="4215" y="806"/>
                </a:cubicBezTo>
                <a:cubicBezTo>
                  <a:pt x="4263" y="789"/>
                  <a:pt x="4263" y="789"/>
                  <a:pt x="4263" y="789"/>
                </a:cubicBezTo>
                <a:cubicBezTo>
                  <a:pt x="4263" y="789"/>
                  <a:pt x="4233" y="753"/>
                  <a:pt x="4222" y="747"/>
                </a:cubicBezTo>
                <a:lnTo>
                  <a:pt x="4156" y="759"/>
                </a:lnTo>
                <a:close/>
                <a:moveTo>
                  <a:pt x="4204" y="1103"/>
                </a:moveTo>
                <a:lnTo>
                  <a:pt x="4204" y="1103"/>
                </a:lnTo>
                <a:cubicBezTo>
                  <a:pt x="4281" y="1097"/>
                  <a:pt x="4281" y="1097"/>
                  <a:pt x="4281" y="1097"/>
                </a:cubicBezTo>
                <a:cubicBezTo>
                  <a:pt x="4316" y="1073"/>
                  <a:pt x="4316" y="1073"/>
                  <a:pt x="4316" y="1073"/>
                </a:cubicBezTo>
                <a:cubicBezTo>
                  <a:pt x="4316" y="1073"/>
                  <a:pt x="4352" y="1103"/>
                  <a:pt x="4370" y="1109"/>
                </a:cubicBezTo>
                <a:cubicBezTo>
                  <a:pt x="4381" y="1121"/>
                  <a:pt x="4453" y="1115"/>
                  <a:pt x="4453" y="1115"/>
                </a:cubicBezTo>
                <a:cubicBezTo>
                  <a:pt x="4547" y="1115"/>
                  <a:pt x="4547" y="1115"/>
                  <a:pt x="4547" y="1115"/>
                </a:cubicBezTo>
                <a:cubicBezTo>
                  <a:pt x="4589" y="1103"/>
                  <a:pt x="4589" y="1103"/>
                  <a:pt x="4589" y="1103"/>
                </a:cubicBezTo>
                <a:cubicBezTo>
                  <a:pt x="4607" y="1085"/>
                  <a:pt x="4607" y="1085"/>
                  <a:pt x="4607" y="1085"/>
                </a:cubicBezTo>
                <a:cubicBezTo>
                  <a:pt x="4636" y="1109"/>
                  <a:pt x="4636" y="1109"/>
                  <a:pt x="4636" y="1109"/>
                </a:cubicBezTo>
                <a:cubicBezTo>
                  <a:pt x="4684" y="1103"/>
                  <a:pt x="4684" y="1103"/>
                  <a:pt x="4684" y="1103"/>
                </a:cubicBezTo>
                <a:cubicBezTo>
                  <a:pt x="4684" y="1103"/>
                  <a:pt x="4755" y="1097"/>
                  <a:pt x="4767" y="1097"/>
                </a:cubicBezTo>
                <a:cubicBezTo>
                  <a:pt x="4785" y="1097"/>
                  <a:pt x="4773" y="1073"/>
                  <a:pt x="4773" y="1061"/>
                </a:cubicBezTo>
                <a:cubicBezTo>
                  <a:pt x="4773" y="1050"/>
                  <a:pt x="4802" y="1044"/>
                  <a:pt x="4802" y="1044"/>
                </a:cubicBezTo>
                <a:cubicBezTo>
                  <a:pt x="4797" y="996"/>
                  <a:pt x="4797" y="996"/>
                  <a:pt x="4797" y="996"/>
                </a:cubicBezTo>
                <a:cubicBezTo>
                  <a:pt x="4725" y="978"/>
                  <a:pt x="4725" y="978"/>
                  <a:pt x="4725" y="978"/>
                </a:cubicBezTo>
                <a:cubicBezTo>
                  <a:pt x="4642" y="961"/>
                  <a:pt x="4642" y="961"/>
                  <a:pt x="4642" y="961"/>
                </a:cubicBezTo>
                <a:cubicBezTo>
                  <a:pt x="4583" y="978"/>
                  <a:pt x="4583" y="978"/>
                  <a:pt x="4583" y="978"/>
                </a:cubicBezTo>
                <a:cubicBezTo>
                  <a:pt x="4494" y="1002"/>
                  <a:pt x="4494" y="1002"/>
                  <a:pt x="4494" y="1002"/>
                </a:cubicBezTo>
                <a:cubicBezTo>
                  <a:pt x="4435" y="1008"/>
                  <a:pt x="4435" y="1008"/>
                  <a:pt x="4435" y="1008"/>
                </a:cubicBezTo>
                <a:cubicBezTo>
                  <a:pt x="4358" y="990"/>
                  <a:pt x="4358" y="990"/>
                  <a:pt x="4358" y="990"/>
                </a:cubicBezTo>
                <a:cubicBezTo>
                  <a:pt x="4293" y="996"/>
                  <a:pt x="4293" y="996"/>
                  <a:pt x="4293" y="996"/>
                </a:cubicBezTo>
                <a:cubicBezTo>
                  <a:pt x="4239" y="955"/>
                  <a:pt x="4239" y="955"/>
                  <a:pt x="4239" y="955"/>
                </a:cubicBezTo>
                <a:cubicBezTo>
                  <a:pt x="4233" y="907"/>
                  <a:pt x="4233" y="907"/>
                  <a:pt x="4233" y="907"/>
                </a:cubicBezTo>
                <a:cubicBezTo>
                  <a:pt x="4210" y="872"/>
                  <a:pt x="4210" y="872"/>
                  <a:pt x="4210" y="872"/>
                </a:cubicBezTo>
                <a:cubicBezTo>
                  <a:pt x="4138" y="872"/>
                  <a:pt x="4138" y="872"/>
                  <a:pt x="4138" y="872"/>
                </a:cubicBezTo>
                <a:cubicBezTo>
                  <a:pt x="4091" y="877"/>
                  <a:pt x="4091" y="877"/>
                  <a:pt x="4091" y="877"/>
                </a:cubicBezTo>
                <a:cubicBezTo>
                  <a:pt x="4091" y="877"/>
                  <a:pt x="4109" y="925"/>
                  <a:pt x="4109" y="937"/>
                </a:cubicBezTo>
                <a:cubicBezTo>
                  <a:pt x="4115" y="949"/>
                  <a:pt x="4144" y="990"/>
                  <a:pt x="4144" y="990"/>
                </a:cubicBezTo>
                <a:cubicBezTo>
                  <a:pt x="4115" y="1032"/>
                  <a:pt x="4115" y="1032"/>
                  <a:pt x="4115" y="1032"/>
                </a:cubicBezTo>
                <a:cubicBezTo>
                  <a:pt x="4150" y="1067"/>
                  <a:pt x="4150" y="1067"/>
                  <a:pt x="4150" y="1067"/>
                </a:cubicBezTo>
                <a:lnTo>
                  <a:pt x="4204" y="1103"/>
                </a:lnTo>
                <a:close/>
                <a:moveTo>
                  <a:pt x="3806" y="1115"/>
                </a:moveTo>
                <a:lnTo>
                  <a:pt x="3806" y="1115"/>
                </a:lnTo>
                <a:cubicBezTo>
                  <a:pt x="3848" y="1115"/>
                  <a:pt x="3848" y="1115"/>
                  <a:pt x="3848" y="1115"/>
                </a:cubicBezTo>
                <a:cubicBezTo>
                  <a:pt x="3830" y="1091"/>
                  <a:pt x="3830" y="1091"/>
                  <a:pt x="3830" y="1091"/>
                </a:cubicBezTo>
                <a:lnTo>
                  <a:pt x="3806" y="1115"/>
                </a:lnTo>
                <a:close/>
                <a:moveTo>
                  <a:pt x="3895" y="1044"/>
                </a:moveTo>
                <a:lnTo>
                  <a:pt x="3895" y="1044"/>
                </a:lnTo>
                <a:cubicBezTo>
                  <a:pt x="3937" y="1079"/>
                  <a:pt x="3937" y="1079"/>
                  <a:pt x="3937" y="1079"/>
                </a:cubicBezTo>
                <a:cubicBezTo>
                  <a:pt x="3978" y="1079"/>
                  <a:pt x="3978" y="1079"/>
                  <a:pt x="3978" y="1079"/>
                </a:cubicBezTo>
                <a:cubicBezTo>
                  <a:pt x="4020" y="1097"/>
                  <a:pt x="4020" y="1097"/>
                  <a:pt x="4020" y="1097"/>
                </a:cubicBezTo>
                <a:cubicBezTo>
                  <a:pt x="4049" y="1085"/>
                  <a:pt x="4049" y="1085"/>
                  <a:pt x="4049" y="1085"/>
                </a:cubicBezTo>
                <a:cubicBezTo>
                  <a:pt x="4061" y="1038"/>
                  <a:pt x="4061" y="1038"/>
                  <a:pt x="4061" y="1038"/>
                </a:cubicBezTo>
                <a:cubicBezTo>
                  <a:pt x="4026" y="1020"/>
                  <a:pt x="4026" y="1020"/>
                  <a:pt x="4026" y="1020"/>
                </a:cubicBezTo>
                <a:cubicBezTo>
                  <a:pt x="4002" y="984"/>
                  <a:pt x="4002" y="984"/>
                  <a:pt x="4002" y="984"/>
                </a:cubicBezTo>
                <a:cubicBezTo>
                  <a:pt x="3961" y="990"/>
                  <a:pt x="3961" y="990"/>
                  <a:pt x="3961" y="990"/>
                </a:cubicBezTo>
                <a:cubicBezTo>
                  <a:pt x="3907" y="1014"/>
                  <a:pt x="3907" y="1014"/>
                  <a:pt x="3907" y="1014"/>
                </a:cubicBezTo>
                <a:lnTo>
                  <a:pt x="3895" y="1044"/>
                </a:lnTo>
                <a:close/>
                <a:moveTo>
                  <a:pt x="4032" y="919"/>
                </a:moveTo>
                <a:lnTo>
                  <a:pt x="4032" y="919"/>
                </a:lnTo>
                <a:cubicBezTo>
                  <a:pt x="4067" y="889"/>
                  <a:pt x="4067" y="889"/>
                  <a:pt x="4067" y="889"/>
                </a:cubicBezTo>
                <a:cubicBezTo>
                  <a:pt x="4061" y="866"/>
                  <a:pt x="4061" y="866"/>
                  <a:pt x="4061" y="866"/>
                </a:cubicBezTo>
                <a:cubicBezTo>
                  <a:pt x="4026" y="830"/>
                  <a:pt x="4026" y="830"/>
                  <a:pt x="4026" y="830"/>
                </a:cubicBezTo>
                <a:cubicBezTo>
                  <a:pt x="3967" y="830"/>
                  <a:pt x="3967" y="830"/>
                  <a:pt x="3967" y="830"/>
                </a:cubicBezTo>
                <a:cubicBezTo>
                  <a:pt x="3937" y="818"/>
                  <a:pt x="3937" y="818"/>
                  <a:pt x="3937" y="818"/>
                </a:cubicBezTo>
                <a:cubicBezTo>
                  <a:pt x="3883" y="824"/>
                  <a:pt x="3883" y="824"/>
                  <a:pt x="3883" y="824"/>
                </a:cubicBezTo>
                <a:cubicBezTo>
                  <a:pt x="3878" y="866"/>
                  <a:pt x="3878" y="866"/>
                  <a:pt x="3878" y="866"/>
                </a:cubicBezTo>
                <a:cubicBezTo>
                  <a:pt x="3931" y="889"/>
                  <a:pt x="3931" y="889"/>
                  <a:pt x="3931" y="889"/>
                </a:cubicBezTo>
                <a:cubicBezTo>
                  <a:pt x="3978" y="919"/>
                  <a:pt x="3978" y="919"/>
                  <a:pt x="3978" y="919"/>
                </a:cubicBezTo>
                <a:lnTo>
                  <a:pt x="4032" y="919"/>
                </a:lnTo>
                <a:close/>
                <a:moveTo>
                  <a:pt x="3919" y="783"/>
                </a:moveTo>
                <a:lnTo>
                  <a:pt x="3919" y="783"/>
                </a:lnTo>
                <a:cubicBezTo>
                  <a:pt x="3984" y="783"/>
                  <a:pt x="3984" y="783"/>
                  <a:pt x="3984" y="783"/>
                </a:cubicBezTo>
                <a:cubicBezTo>
                  <a:pt x="4026" y="771"/>
                  <a:pt x="4026" y="771"/>
                  <a:pt x="4026" y="771"/>
                </a:cubicBezTo>
                <a:cubicBezTo>
                  <a:pt x="4067" y="765"/>
                  <a:pt x="4067" y="765"/>
                  <a:pt x="4067" y="765"/>
                </a:cubicBezTo>
                <a:cubicBezTo>
                  <a:pt x="4067" y="735"/>
                  <a:pt x="4067" y="735"/>
                  <a:pt x="4067" y="735"/>
                </a:cubicBezTo>
                <a:cubicBezTo>
                  <a:pt x="4008" y="735"/>
                  <a:pt x="4008" y="735"/>
                  <a:pt x="4008" y="735"/>
                </a:cubicBezTo>
                <a:cubicBezTo>
                  <a:pt x="3949" y="735"/>
                  <a:pt x="3949" y="735"/>
                  <a:pt x="3949" y="735"/>
                </a:cubicBezTo>
                <a:cubicBezTo>
                  <a:pt x="3919" y="759"/>
                  <a:pt x="3919" y="759"/>
                  <a:pt x="3919" y="759"/>
                </a:cubicBezTo>
                <a:lnTo>
                  <a:pt x="3919" y="783"/>
                </a:lnTo>
                <a:close/>
                <a:moveTo>
                  <a:pt x="3931" y="711"/>
                </a:moveTo>
                <a:lnTo>
                  <a:pt x="3931" y="711"/>
                </a:lnTo>
                <a:cubicBezTo>
                  <a:pt x="3972" y="706"/>
                  <a:pt x="3972" y="706"/>
                  <a:pt x="3972" y="706"/>
                </a:cubicBezTo>
                <a:cubicBezTo>
                  <a:pt x="3984" y="682"/>
                  <a:pt x="3984" y="682"/>
                  <a:pt x="3984" y="682"/>
                </a:cubicBezTo>
                <a:cubicBezTo>
                  <a:pt x="3937" y="646"/>
                  <a:pt x="3937" y="646"/>
                  <a:pt x="3937" y="646"/>
                </a:cubicBezTo>
                <a:cubicBezTo>
                  <a:pt x="3872" y="640"/>
                  <a:pt x="3872" y="640"/>
                  <a:pt x="3872" y="640"/>
                </a:cubicBezTo>
                <a:cubicBezTo>
                  <a:pt x="3812" y="605"/>
                  <a:pt x="3812" y="605"/>
                  <a:pt x="3812" y="605"/>
                </a:cubicBezTo>
                <a:cubicBezTo>
                  <a:pt x="3789" y="629"/>
                  <a:pt x="3789" y="629"/>
                  <a:pt x="3789" y="629"/>
                </a:cubicBezTo>
                <a:cubicBezTo>
                  <a:pt x="3812" y="658"/>
                  <a:pt x="3812" y="658"/>
                  <a:pt x="3812" y="658"/>
                </a:cubicBezTo>
                <a:cubicBezTo>
                  <a:pt x="3830" y="711"/>
                  <a:pt x="3830" y="711"/>
                  <a:pt x="3830" y="711"/>
                </a:cubicBezTo>
                <a:cubicBezTo>
                  <a:pt x="3878" y="718"/>
                  <a:pt x="3878" y="718"/>
                  <a:pt x="3878" y="718"/>
                </a:cubicBezTo>
                <a:lnTo>
                  <a:pt x="3931" y="711"/>
                </a:lnTo>
                <a:close/>
                <a:moveTo>
                  <a:pt x="3771" y="498"/>
                </a:moveTo>
                <a:lnTo>
                  <a:pt x="3771" y="498"/>
                </a:lnTo>
                <a:cubicBezTo>
                  <a:pt x="3753" y="457"/>
                  <a:pt x="3753" y="457"/>
                  <a:pt x="3753" y="457"/>
                </a:cubicBezTo>
                <a:cubicBezTo>
                  <a:pt x="3717" y="445"/>
                  <a:pt x="3717" y="445"/>
                  <a:pt x="3717" y="445"/>
                </a:cubicBezTo>
                <a:cubicBezTo>
                  <a:pt x="3682" y="445"/>
                  <a:pt x="3682" y="445"/>
                  <a:pt x="3682" y="445"/>
                </a:cubicBezTo>
                <a:cubicBezTo>
                  <a:pt x="3682" y="480"/>
                  <a:pt x="3682" y="480"/>
                  <a:pt x="3682" y="480"/>
                </a:cubicBezTo>
                <a:cubicBezTo>
                  <a:pt x="3723" y="480"/>
                  <a:pt x="3723" y="480"/>
                  <a:pt x="3723" y="480"/>
                </a:cubicBezTo>
                <a:cubicBezTo>
                  <a:pt x="3735" y="510"/>
                  <a:pt x="3735" y="510"/>
                  <a:pt x="3735" y="510"/>
                </a:cubicBezTo>
                <a:lnTo>
                  <a:pt x="3771" y="498"/>
                </a:lnTo>
                <a:close/>
                <a:moveTo>
                  <a:pt x="3729" y="741"/>
                </a:moveTo>
                <a:lnTo>
                  <a:pt x="3729" y="741"/>
                </a:lnTo>
                <a:cubicBezTo>
                  <a:pt x="3747" y="718"/>
                  <a:pt x="3747" y="718"/>
                  <a:pt x="3747" y="718"/>
                </a:cubicBezTo>
                <a:cubicBezTo>
                  <a:pt x="3735" y="682"/>
                  <a:pt x="3735" y="682"/>
                  <a:pt x="3735" y="682"/>
                </a:cubicBezTo>
                <a:cubicBezTo>
                  <a:pt x="3706" y="658"/>
                  <a:pt x="3706" y="658"/>
                  <a:pt x="3706" y="658"/>
                </a:cubicBezTo>
                <a:cubicBezTo>
                  <a:pt x="3694" y="629"/>
                  <a:pt x="3694" y="629"/>
                  <a:pt x="3694" y="629"/>
                </a:cubicBezTo>
                <a:cubicBezTo>
                  <a:pt x="3646" y="611"/>
                  <a:pt x="3646" y="611"/>
                  <a:pt x="3646" y="611"/>
                </a:cubicBezTo>
                <a:cubicBezTo>
                  <a:pt x="3617" y="587"/>
                  <a:pt x="3617" y="587"/>
                  <a:pt x="3617" y="587"/>
                </a:cubicBezTo>
                <a:cubicBezTo>
                  <a:pt x="3581" y="593"/>
                  <a:pt x="3581" y="593"/>
                  <a:pt x="3581" y="593"/>
                </a:cubicBezTo>
                <a:cubicBezTo>
                  <a:pt x="3551" y="569"/>
                  <a:pt x="3551" y="569"/>
                  <a:pt x="3551" y="569"/>
                </a:cubicBezTo>
                <a:cubicBezTo>
                  <a:pt x="3504" y="552"/>
                  <a:pt x="3504" y="552"/>
                  <a:pt x="3504" y="552"/>
                </a:cubicBezTo>
                <a:cubicBezTo>
                  <a:pt x="3474" y="557"/>
                  <a:pt x="3474" y="557"/>
                  <a:pt x="3474" y="557"/>
                </a:cubicBezTo>
                <a:cubicBezTo>
                  <a:pt x="3385" y="569"/>
                  <a:pt x="3385" y="569"/>
                  <a:pt x="3385" y="569"/>
                </a:cubicBezTo>
                <a:cubicBezTo>
                  <a:pt x="3409" y="599"/>
                  <a:pt x="3409" y="599"/>
                  <a:pt x="3409" y="599"/>
                </a:cubicBezTo>
                <a:cubicBezTo>
                  <a:pt x="3439" y="599"/>
                  <a:pt x="3439" y="599"/>
                  <a:pt x="3439" y="599"/>
                </a:cubicBezTo>
                <a:cubicBezTo>
                  <a:pt x="3468" y="611"/>
                  <a:pt x="3468" y="611"/>
                  <a:pt x="3468" y="611"/>
                </a:cubicBezTo>
                <a:cubicBezTo>
                  <a:pt x="3480" y="646"/>
                  <a:pt x="3480" y="646"/>
                  <a:pt x="3480" y="646"/>
                </a:cubicBezTo>
                <a:cubicBezTo>
                  <a:pt x="3427" y="646"/>
                  <a:pt x="3427" y="646"/>
                  <a:pt x="3427" y="646"/>
                </a:cubicBezTo>
                <a:cubicBezTo>
                  <a:pt x="3445" y="676"/>
                  <a:pt x="3445" y="676"/>
                  <a:pt x="3445" y="676"/>
                </a:cubicBezTo>
                <a:cubicBezTo>
                  <a:pt x="3480" y="676"/>
                  <a:pt x="3480" y="676"/>
                  <a:pt x="3480" y="676"/>
                </a:cubicBezTo>
                <a:cubicBezTo>
                  <a:pt x="3498" y="694"/>
                  <a:pt x="3498" y="694"/>
                  <a:pt x="3498" y="694"/>
                </a:cubicBezTo>
                <a:cubicBezTo>
                  <a:pt x="3534" y="682"/>
                  <a:pt x="3534" y="682"/>
                  <a:pt x="3534" y="682"/>
                </a:cubicBezTo>
                <a:cubicBezTo>
                  <a:pt x="3563" y="682"/>
                  <a:pt x="3563" y="682"/>
                  <a:pt x="3563" y="682"/>
                </a:cubicBezTo>
                <a:cubicBezTo>
                  <a:pt x="3629" y="688"/>
                  <a:pt x="3629" y="688"/>
                  <a:pt x="3629" y="688"/>
                </a:cubicBezTo>
                <a:cubicBezTo>
                  <a:pt x="3682" y="729"/>
                  <a:pt x="3682" y="729"/>
                  <a:pt x="3682" y="729"/>
                </a:cubicBezTo>
                <a:lnTo>
                  <a:pt x="3729" y="741"/>
                </a:lnTo>
                <a:close/>
                <a:moveTo>
                  <a:pt x="3623" y="747"/>
                </a:moveTo>
                <a:lnTo>
                  <a:pt x="3623" y="747"/>
                </a:lnTo>
                <a:cubicBezTo>
                  <a:pt x="3587" y="723"/>
                  <a:pt x="3587" y="723"/>
                  <a:pt x="3587" y="723"/>
                </a:cubicBezTo>
                <a:cubicBezTo>
                  <a:pt x="3534" y="723"/>
                  <a:pt x="3534" y="723"/>
                  <a:pt x="3534" y="723"/>
                </a:cubicBezTo>
                <a:cubicBezTo>
                  <a:pt x="3540" y="759"/>
                  <a:pt x="3540" y="759"/>
                  <a:pt x="3540" y="759"/>
                </a:cubicBezTo>
                <a:cubicBezTo>
                  <a:pt x="3587" y="759"/>
                  <a:pt x="3587" y="759"/>
                  <a:pt x="3587" y="759"/>
                </a:cubicBezTo>
                <a:lnTo>
                  <a:pt x="3623" y="747"/>
                </a:lnTo>
                <a:close/>
                <a:moveTo>
                  <a:pt x="3599" y="996"/>
                </a:moveTo>
                <a:lnTo>
                  <a:pt x="3599" y="996"/>
                </a:lnTo>
                <a:cubicBezTo>
                  <a:pt x="3635" y="984"/>
                  <a:pt x="3635" y="984"/>
                  <a:pt x="3635" y="984"/>
                </a:cubicBezTo>
                <a:cubicBezTo>
                  <a:pt x="3658" y="978"/>
                  <a:pt x="3658" y="978"/>
                  <a:pt x="3658" y="978"/>
                </a:cubicBezTo>
                <a:cubicBezTo>
                  <a:pt x="3682" y="1008"/>
                  <a:pt x="3682" y="1008"/>
                  <a:pt x="3682" y="1008"/>
                </a:cubicBezTo>
                <a:cubicBezTo>
                  <a:pt x="3706" y="1055"/>
                  <a:pt x="3706" y="1055"/>
                  <a:pt x="3706" y="1055"/>
                </a:cubicBezTo>
                <a:cubicBezTo>
                  <a:pt x="3729" y="1044"/>
                  <a:pt x="3729" y="1044"/>
                  <a:pt x="3729" y="1044"/>
                </a:cubicBezTo>
                <a:cubicBezTo>
                  <a:pt x="3783" y="1038"/>
                  <a:pt x="3783" y="1038"/>
                  <a:pt x="3783" y="1038"/>
                </a:cubicBezTo>
                <a:cubicBezTo>
                  <a:pt x="3812" y="1032"/>
                  <a:pt x="3812" y="1032"/>
                  <a:pt x="3812" y="1032"/>
                </a:cubicBezTo>
                <a:cubicBezTo>
                  <a:pt x="3818" y="1002"/>
                  <a:pt x="3818" y="1002"/>
                  <a:pt x="3818" y="1002"/>
                </a:cubicBezTo>
                <a:cubicBezTo>
                  <a:pt x="3818" y="955"/>
                  <a:pt x="3818" y="955"/>
                  <a:pt x="3818" y="955"/>
                </a:cubicBezTo>
                <a:cubicBezTo>
                  <a:pt x="3818" y="955"/>
                  <a:pt x="3824" y="943"/>
                  <a:pt x="3836" y="937"/>
                </a:cubicBezTo>
                <a:cubicBezTo>
                  <a:pt x="3848" y="925"/>
                  <a:pt x="3824" y="901"/>
                  <a:pt x="3824" y="901"/>
                </a:cubicBezTo>
                <a:cubicBezTo>
                  <a:pt x="3824" y="901"/>
                  <a:pt x="3795" y="877"/>
                  <a:pt x="3777" y="877"/>
                </a:cubicBezTo>
                <a:cubicBezTo>
                  <a:pt x="3765" y="877"/>
                  <a:pt x="3747" y="895"/>
                  <a:pt x="3747" y="895"/>
                </a:cubicBezTo>
                <a:cubicBezTo>
                  <a:pt x="3694" y="866"/>
                  <a:pt x="3694" y="866"/>
                  <a:pt x="3694" y="866"/>
                </a:cubicBezTo>
                <a:cubicBezTo>
                  <a:pt x="3646" y="866"/>
                  <a:pt x="3646" y="866"/>
                  <a:pt x="3646" y="866"/>
                </a:cubicBezTo>
                <a:cubicBezTo>
                  <a:pt x="3682" y="889"/>
                  <a:pt x="3682" y="889"/>
                  <a:pt x="3682" y="889"/>
                </a:cubicBezTo>
                <a:cubicBezTo>
                  <a:pt x="3682" y="889"/>
                  <a:pt x="3712" y="925"/>
                  <a:pt x="3723" y="943"/>
                </a:cubicBezTo>
                <a:cubicBezTo>
                  <a:pt x="3729" y="961"/>
                  <a:pt x="3688" y="949"/>
                  <a:pt x="3688" y="949"/>
                </a:cubicBezTo>
                <a:cubicBezTo>
                  <a:pt x="3629" y="889"/>
                  <a:pt x="3629" y="889"/>
                  <a:pt x="3629" y="889"/>
                </a:cubicBezTo>
                <a:cubicBezTo>
                  <a:pt x="3587" y="889"/>
                  <a:pt x="3587" y="889"/>
                  <a:pt x="3587" y="889"/>
                </a:cubicBezTo>
                <a:cubicBezTo>
                  <a:pt x="3587" y="925"/>
                  <a:pt x="3587" y="925"/>
                  <a:pt x="3587" y="925"/>
                </a:cubicBezTo>
                <a:cubicBezTo>
                  <a:pt x="3599" y="961"/>
                  <a:pt x="3599" y="961"/>
                  <a:pt x="3599" y="961"/>
                </a:cubicBezTo>
                <a:cubicBezTo>
                  <a:pt x="3551" y="931"/>
                  <a:pt x="3551" y="931"/>
                  <a:pt x="3551" y="931"/>
                </a:cubicBezTo>
                <a:cubicBezTo>
                  <a:pt x="3522" y="877"/>
                  <a:pt x="3522" y="877"/>
                  <a:pt x="3522" y="877"/>
                </a:cubicBezTo>
                <a:cubicBezTo>
                  <a:pt x="3451" y="848"/>
                  <a:pt x="3451" y="848"/>
                  <a:pt x="3451" y="848"/>
                </a:cubicBezTo>
                <a:cubicBezTo>
                  <a:pt x="3445" y="895"/>
                  <a:pt x="3445" y="895"/>
                  <a:pt x="3445" y="895"/>
                </a:cubicBezTo>
                <a:cubicBezTo>
                  <a:pt x="3468" y="925"/>
                  <a:pt x="3468" y="925"/>
                  <a:pt x="3468" y="925"/>
                </a:cubicBezTo>
                <a:cubicBezTo>
                  <a:pt x="3468" y="925"/>
                  <a:pt x="3528" y="966"/>
                  <a:pt x="3534" y="978"/>
                </a:cubicBezTo>
                <a:lnTo>
                  <a:pt x="3599" y="996"/>
                </a:lnTo>
                <a:close/>
                <a:moveTo>
                  <a:pt x="3433" y="1020"/>
                </a:moveTo>
                <a:lnTo>
                  <a:pt x="3433" y="1020"/>
                </a:lnTo>
                <a:cubicBezTo>
                  <a:pt x="3445" y="1050"/>
                  <a:pt x="3445" y="1050"/>
                  <a:pt x="3445" y="1050"/>
                </a:cubicBezTo>
                <a:cubicBezTo>
                  <a:pt x="3480" y="1050"/>
                  <a:pt x="3480" y="1050"/>
                  <a:pt x="3480" y="1050"/>
                </a:cubicBezTo>
                <a:cubicBezTo>
                  <a:pt x="3480" y="1050"/>
                  <a:pt x="3492" y="1032"/>
                  <a:pt x="3492" y="1026"/>
                </a:cubicBezTo>
                <a:cubicBezTo>
                  <a:pt x="3492" y="1014"/>
                  <a:pt x="3451" y="996"/>
                  <a:pt x="3451" y="1008"/>
                </a:cubicBezTo>
                <a:cubicBezTo>
                  <a:pt x="3457" y="1020"/>
                  <a:pt x="3433" y="1020"/>
                  <a:pt x="3433" y="1020"/>
                </a:cubicBezTo>
                <a:close/>
                <a:moveTo>
                  <a:pt x="3451" y="806"/>
                </a:moveTo>
                <a:lnTo>
                  <a:pt x="3451" y="806"/>
                </a:lnTo>
                <a:cubicBezTo>
                  <a:pt x="3415" y="759"/>
                  <a:pt x="3415" y="759"/>
                  <a:pt x="3415" y="759"/>
                </a:cubicBezTo>
                <a:cubicBezTo>
                  <a:pt x="3368" y="729"/>
                  <a:pt x="3368" y="729"/>
                  <a:pt x="3368" y="729"/>
                </a:cubicBezTo>
                <a:cubicBezTo>
                  <a:pt x="3368" y="729"/>
                  <a:pt x="3362" y="753"/>
                  <a:pt x="3374" y="771"/>
                </a:cubicBezTo>
                <a:cubicBezTo>
                  <a:pt x="3380" y="789"/>
                  <a:pt x="3421" y="818"/>
                  <a:pt x="3421" y="818"/>
                </a:cubicBezTo>
                <a:lnTo>
                  <a:pt x="3451" y="806"/>
                </a:lnTo>
                <a:close/>
                <a:moveTo>
                  <a:pt x="4939" y="1832"/>
                </a:moveTo>
                <a:lnTo>
                  <a:pt x="4939" y="1832"/>
                </a:lnTo>
                <a:cubicBezTo>
                  <a:pt x="4986" y="1838"/>
                  <a:pt x="4986" y="1838"/>
                  <a:pt x="4986" y="1838"/>
                </a:cubicBezTo>
                <a:cubicBezTo>
                  <a:pt x="5040" y="1826"/>
                  <a:pt x="5040" y="1826"/>
                  <a:pt x="5040" y="1826"/>
                </a:cubicBezTo>
                <a:cubicBezTo>
                  <a:pt x="5063" y="1785"/>
                  <a:pt x="5063" y="1785"/>
                  <a:pt x="5063" y="1785"/>
                </a:cubicBezTo>
                <a:cubicBezTo>
                  <a:pt x="5040" y="1743"/>
                  <a:pt x="5040" y="1743"/>
                  <a:pt x="5040" y="1743"/>
                </a:cubicBezTo>
                <a:cubicBezTo>
                  <a:pt x="5040" y="1743"/>
                  <a:pt x="4969" y="1743"/>
                  <a:pt x="4957" y="1743"/>
                </a:cubicBezTo>
                <a:cubicBezTo>
                  <a:pt x="4951" y="1743"/>
                  <a:pt x="4915" y="1797"/>
                  <a:pt x="4915" y="1797"/>
                </a:cubicBezTo>
                <a:lnTo>
                  <a:pt x="4939" y="1832"/>
                </a:lnTo>
                <a:close/>
                <a:moveTo>
                  <a:pt x="4020" y="1346"/>
                </a:moveTo>
                <a:lnTo>
                  <a:pt x="4020" y="1346"/>
                </a:lnTo>
                <a:cubicBezTo>
                  <a:pt x="4056" y="1322"/>
                  <a:pt x="4056" y="1322"/>
                  <a:pt x="4056" y="1322"/>
                </a:cubicBezTo>
                <a:cubicBezTo>
                  <a:pt x="4061" y="1281"/>
                  <a:pt x="4061" y="1281"/>
                  <a:pt x="4061" y="1281"/>
                </a:cubicBezTo>
                <a:cubicBezTo>
                  <a:pt x="4115" y="1293"/>
                  <a:pt x="4115" y="1293"/>
                  <a:pt x="4115" y="1293"/>
                </a:cubicBezTo>
                <a:cubicBezTo>
                  <a:pt x="4150" y="1269"/>
                  <a:pt x="4150" y="1269"/>
                  <a:pt x="4150" y="1269"/>
                </a:cubicBezTo>
                <a:cubicBezTo>
                  <a:pt x="4180" y="1221"/>
                  <a:pt x="4180" y="1221"/>
                  <a:pt x="4180" y="1221"/>
                </a:cubicBezTo>
                <a:cubicBezTo>
                  <a:pt x="4215" y="1186"/>
                  <a:pt x="4215" y="1186"/>
                  <a:pt x="4215" y="1186"/>
                </a:cubicBezTo>
                <a:cubicBezTo>
                  <a:pt x="4215" y="1186"/>
                  <a:pt x="4180" y="1162"/>
                  <a:pt x="4162" y="1162"/>
                </a:cubicBezTo>
                <a:cubicBezTo>
                  <a:pt x="4109" y="1162"/>
                  <a:pt x="4109" y="1162"/>
                  <a:pt x="4109" y="1162"/>
                </a:cubicBezTo>
                <a:cubicBezTo>
                  <a:pt x="4061" y="1144"/>
                  <a:pt x="4061" y="1144"/>
                  <a:pt x="4061" y="1144"/>
                </a:cubicBezTo>
                <a:cubicBezTo>
                  <a:pt x="4061" y="1144"/>
                  <a:pt x="3996" y="1144"/>
                  <a:pt x="3984" y="1144"/>
                </a:cubicBezTo>
                <a:cubicBezTo>
                  <a:pt x="3972" y="1144"/>
                  <a:pt x="3984" y="1168"/>
                  <a:pt x="3984" y="1186"/>
                </a:cubicBezTo>
                <a:cubicBezTo>
                  <a:pt x="3984" y="1198"/>
                  <a:pt x="3949" y="1210"/>
                  <a:pt x="3949" y="1210"/>
                </a:cubicBezTo>
                <a:cubicBezTo>
                  <a:pt x="3949" y="1281"/>
                  <a:pt x="3949" y="1281"/>
                  <a:pt x="3949" y="1281"/>
                </a:cubicBezTo>
                <a:cubicBezTo>
                  <a:pt x="3949" y="1281"/>
                  <a:pt x="3961" y="1346"/>
                  <a:pt x="3961" y="1358"/>
                </a:cubicBezTo>
                <a:lnTo>
                  <a:pt x="4020" y="1346"/>
                </a:lnTo>
                <a:close/>
                <a:moveTo>
                  <a:pt x="3765" y="1435"/>
                </a:moveTo>
                <a:lnTo>
                  <a:pt x="3765" y="1435"/>
                </a:lnTo>
                <a:cubicBezTo>
                  <a:pt x="3777" y="1435"/>
                  <a:pt x="3806" y="1405"/>
                  <a:pt x="3806" y="1405"/>
                </a:cubicBezTo>
                <a:cubicBezTo>
                  <a:pt x="3872" y="1399"/>
                  <a:pt x="3872" y="1399"/>
                  <a:pt x="3872" y="1399"/>
                </a:cubicBezTo>
                <a:cubicBezTo>
                  <a:pt x="3895" y="1352"/>
                  <a:pt x="3895" y="1352"/>
                  <a:pt x="3895" y="1352"/>
                </a:cubicBezTo>
                <a:cubicBezTo>
                  <a:pt x="3878" y="1316"/>
                  <a:pt x="3878" y="1316"/>
                  <a:pt x="3878" y="1316"/>
                </a:cubicBezTo>
                <a:cubicBezTo>
                  <a:pt x="3836" y="1281"/>
                  <a:pt x="3836" y="1281"/>
                  <a:pt x="3836" y="1281"/>
                </a:cubicBezTo>
                <a:cubicBezTo>
                  <a:pt x="3801" y="1263"/>
                  <a:pt x="3801" y="1263"/>
                  <a:pt x="3801" y="1263"/>
                </a:cubicBezTo>
                <a:cubicBezTo>
                  <a:pt x="3848" y="1239"/>
                  <a:pt x="3848" y="1239"/>
                  <a:pt x="3848" y="1239"/>
                </a:cubicBezTo>
                <a:cubicBezTo>
                  <a:pt x="3848" y="1239"/>
                  <a:pt x="3860" y="1227"/>
                  <a:pt x="3848" y="1210"/>
                </a:cubicBezTo>
                <a:cubicBezTo>
                  <a:pt x="3836" y="1198"/>
                  <a:pt x="3806" y="1174"/>
                  <a:pt x="3806" y="1174"/>
                </a:cubicBezTo>
                <a:cubicBezTo>
                  <a:pt x="3789" y="1150"/>
                  <a:pt x="3789" y="1150"/>
                  <a:pt x="3789" y="1150"/>
                </a:cubicBezTo>
                <a:cubicBezTo>
                  <a:pt x="3741" y="1156"/>
                  <a:pt x="3741" y="1156"/>
                  <a:pt x="3741" y="1156"/>
                </a:cubicBezTo>
                <a:cubicBezTo>
                  <a:pt x="3735" y="1186"/>
                  <a:pt x="3735" y="1186"/>
                  <a:pt x="3735" y="1186"/>
                </a:cubicBezTo>
                <a:cubicBezTo>
                  <a:pt x="3717" y="1186"/>
                  <a:pt x="3717" y="1186"/>
                  <a:pt x="3717" y="1186"/>
                </a:cubicBezTo>
                <a:cubicBezTo>
                  <a:pt x="3676" y="1174"/>
                  <a:pt x="3676" y="1174"/>
                  <a:pt x="3676" y="1174"/>
                </a:cubicBezTo>
                <a:cubicBezTo>
                  <a:pt x="3635" y="1186"/>
                  <a:pt x="3635" y="1186"/>
                  <a:pt x="3635" y="1186"/>
                </a:cubicBezTo>
                <a:cubicBezTo>
                  <a:pt x="3640" y="1215"/>
                  <a:pt x="3640" y="1215"/>
                  <a:pt x="3640" y="1215"/>
                </a:cubicBezTo>
                <a:cubicBezTo>
                  <a:pt x="3676" y="1251"/>
                  <a:pt x="3676" y="1251"/>
                  <a:pt x="3676" y="1251"/>
                </a:cubicBezTo>
                <a:cubicBezTo>
                  <a:pt x="3664" y="1287"/>
                  <a:pt x="3664" y="1287"/>
                  <a:pt x="3664" y="1287"/>
                </a:cubicBezTo>
                <a:cubicBezTo>
                  <a:pt x="3664" y="1287"/>
                  <a:pt x="3646" y="1304"/>
                  <a:pt x="3635" y="1299"/>
                </a:cubicBezTo>
                <a:cubicBezTo>
                  <a:pt x="3623" y="1293"/>
                  <a:pt x="3593" y="1269"/>
                  <a:pt x="3593" y="1269"/>
                </a:cubicBezTo>
                <a:cubicBezTo>
                  <a:pt x="3563" y="1269"/>
                  <a:pt x="3563" y="1269"/>
                  <a:pt x="3563" y="1269"/>
                </a:cubicBezTo>
                <a:cubicBezTo>
                  <a:pt x="3557" y="1304"/>
                  <a:pt x="3557" y="1304"/>
                  <a:pt x="3557" y="1304"/>
                </a:cubicBezTo>
                <a:cubicBezTo>
                  <a:pt x="3599" y="1328"/>
                  <a:pt x="3599" y="1328"/>
                  <a:pt x="3599" y="1328"/>
                </a:cubicBezTo>
                <a:cubicBezTo>
                  <a:pt x="3629" y="1346"/>
                  <a:pt x="3629" y="1346"/>
                  <a:pt x="3629" y="1346"/>
                </a:cubicBezTo>
                <a:cubicBezTo>
                  <a:pt x="3676" y="1358"/>
                  <a:pt x="3676" y="1358"/>
                  <a:pt x="3676" y="1358"/>
                </a:cubicBezTo>
                <a:cubicBezTo>
                  <a:pt x="3676" y="1358"/>
                  <a:pt x="3700" y="1393"/>
                  <a:pt x="3700" y="1405"/>
                </a:cubicBezTo>
                <a:cubicBezTo>
                  <a:pt x="3700" y="1417"/>
                  <a:pt x="3765" y="1435"/>
                  <a:pt x="3765" y="1435"/>
                </a:cubicBezTo>
                <a:close/>
                <a:moveTo>
                  <a:pt x="3445" y="1257"/>
                </a:moveTo>
                <a:lnTo>
                  <a:pt x="3445" y="1257"/>
                </a:lnTo>
                <a:cubicBezTo>
                  <a:pt x="3457" y="1215"/>
                  <a:pt x="3457" y="1215"/>
                  <a:pt x="3457" y="1215"/>
                </a:cubicBezTo>
                <a:cubicBezTo>
                  <a:pt x="3433" y="1192"/>
                  <a:pt x="3433" y="1192"/>
                  <a:pt x="3433" y="1192"/>
                </a:cubicBezTo>
                <a:cubicBezTo>
                  <a:pt x="3344" y="1180"/>
                  <a:pt x="3344" y="1180"/>
                  <a:pt x="3344" y="1180"/>
                </a:cubicBezTo>
                <a:cubicBezTo>
                  <a:pt x="3326" y="1204"/>
                  <a:pt x="3326" y="1204"/>
                  <a:pt x="3326" y="1204"/>
                </a:cubicBezTo>
                <a:cubicBezTo>
                  <a:pt x="3326" y="1204"/>
                  <a:pt x="3362" y="1233"/>
                  <a:pt x="3374" y="1239"/>
                </a:cubicBezTo>
                <a:cubicBezTo>
                  <a:pt x="3385" y="1239"/>
                  <a:pt x="3415" y="1281"/>
                  <a:pt x="3415" y="1281"/>
                </a:cubicBezTo>
                <a:lnTo>
                  <a:pt x="3445" y="1257"/>
                </a:lnTo>
                <a:close/>
                <a:moveTo>
                  <a:pt x="3261" y="1192"/>
                </a:moveTo>
                <a:lnTo>
                  <a:pt x="3261" y="1192"/>
                </a:lnTo>
                <a:cubicBezTo>
                  <a:pt x="3237" y="1210"/>
                  <a:pt x="3237" y="1210"/>
                  <a:pt x="3237" y="1210"/>
                </a:cubicBezTo>
                <a:cubicBezTo>
                  <a:pt x="3279" y="1215"/>
                  <a:pt x="3279" y="1215"/>
                  <a:pt x="3279" y="1215"/>
                </a:cubicBezTo>
                <a:cubicBezTo>
                  <a:pt x="3291" y="1186"/>
                  <a:pt x="3291" y="1186"/>
                  <a:pt x="3291" y="1186"/>
                </a:cubicBezTo>
                <a:lnTo>
                  <a:pt x="3261" y="1192"/>
                </a:lnTo>
                <a:close/>
                <a:moveTo>
                  <a:pt x="2982" y="670"/>
                </a:moveTo>
                <a:lnTo>
                  <a:pt x="2982" y="670"/>
                </a:lnTo>
                <a:cubicBezTo>
                  <a:pt x="3030" y="670"/>
                  <a:pt x="3030" y="670"/>
                  <a:pt x="3030" y="670"/>
                </a:cubicBezTo>
                <a:cubicBezTo>
                  <a:pt x="3101" y="670"/>
                  <a:pt x="3101" y="670"/>
                  <a:pt x="3101" y="670"/>
                </a:cubicBezTo>
                <a:cubicBezTo>
                  <a:pt x="3184" y="670"/>
                  <a:pt x="3184" y="670"/>
                  <a:pt x="3184" y="670"/>
                </a:cubicBezTo>
                <a:cubicBezTo>
                  <a:pt x="3184" y="670"/>
                  <a:pt x="3190" y="646"/>
                  <a:pt x="3172" y="640"/>
                </a:cubicBezTo>
                <a:cubicBezTo>
                  <a:pt x="3160" y="640"/>
                  <a:pt x="3119" y="623"/>
                  <a:pt x="3119" y="623"/>
                </a:cubicBezTo>
                <a:cubicBezTo>
                  <a:pt x="3065" y="629"/>
                  <a:pt x="3065" y="629"/>
                  <a:pt x="3065" y="629"/>
                </a:cubicBezTo>
                <a:cubicBezTo>
                  <a:pt x="3024" y="640"/>
                  <a:pt x="3024" y="640"/>
                  <a:pt x="3024" y="640"/>
                </a:cubicBezTo>
                <a:lnTo>
                  <a:pt x="2982" y="670"/>
                </a:lnTo>
                <a:close/>
                <a:moveTo>
                  <a:pt x="3036" y="800"/>
                </a:moveTo>
                <a:lnTo>
                  <a:pt x="3036" y="800"/>
                </a:lnTo>
                <a:cubicBezTo>
                  <a:pt x="3071" y="789"/>
                  <a:pt x="3071" y="789"/>
                  <a:pt x="3071" y="789"/>
                </a:cubicBezTo>
                <a:cubicBezTo>
                  <a:pt x="3131" y="783"/>
                  <a:pt x="3131" y="783"/>
                  <a:pt x="3131" y="783"/>
                </a:cubicBezTo>
                <a:cubicBezTo>
                  <a:pt x="3148" y="759"/>
                  <a:pt x="3148" y="759"/>
                  <a:pt x="3148" y="759"/>
                </a:cubicBezTo>
                <a:cubicBezTo>
                  <a:pt x="3119" y="735"/>
                  <a:pt x="3119" y="735"/>
                  <a:pt x="3119" y="735"/>
                </a:cubicBezTo>
                <a:cubicBezTo>
                  <a:pt x="3148" y="729"/>
                  <a:pt x="3148" y="729"/>
                  <a:pt x="3148" y="729"/>
                </a:cubicBezTo>
                <a:cubicBezTo>
                  <a:pt x="3166" y="706"/>
                  <a:pt x="3166" y="706"/>
                  <a:pt x="3166" y="706"/>
                </a:cubicBezTo>
                <a:cubicBezTo>
                  <a:pt x="3131" y="706"/>
                  <a:pt x="3131" y="706"/>
                  <a:pt x="3131" y="706"/>
                </a:cubicBezTo>
                <a:cubicBezTo>
                  <a:pt x="3059" y="706"/>
                  <a:pt x="3059" y="706"/>
                  <a:pt x="3059" y="706"/>
                </a:cubicBezTo>
                <a:cubicBezTo>
                  <a:pt x="3018" y="718"/>
                  <a:pt x="3018" y="718"/>
                  <a:pt x="3018" y="718"/>
                </a:cubicBezTo>
                <a:cubicBezTo>
                  <a:pt x="2976" y="741"/>
                  <a:pt x="2976" y="741"/>
                  <a:pt x="2976" y="741"/>
                </a:cubicBezTo>
                <a:cubicBezTo>
                  <a:pt x="3012" y="795"/>
                  <a:pt x="3012" y="795"/>
                  <a:pt x="3012" y="795"/>
                </a:cubicBezTo>
                <a:lnTo>
                  <a:pt x="3036" y="800"/>
                </a:lnTo>
                <a:close/>
                <a:moveTo>
                  <a:pt x="2941" y="747"/>
                </a:moveTo>
                <a:lnTo>
                  <a:pt x="2941" y="747"/>
                </a:lnTo>
                <a:cubicBezTo>
                  <a:pt x="2935" y="711"/>
                  <a:pt x="2935" y="711"/>
                  <a:pt x="2935" y="711"/>
                </a:cubicBezTo>
                <a:cubicBezTo>
                  <a:pt x="2887" y="694"/>
                  <a:pt x="2887" y="694"/>
                  <a:pt x="2887" y="694"/>
                </a:cubicBezTo>
                <a:cubicBezTo>
                  <a:pt x="2864" y="694"/>
                  <a:pt x="2864" y="694"/>
                  <a:pt x="2864" y="694"/>
                </a:cubicBezTo>
                <a:cubicBezTo>
                  <a:pt x="2876" y="723"/>
                  <a:pt x="2876" y="723"/>
                  <a:pt x="2876" y="723"/>
                </a:cubicBezTo>
                <a:cubicBezTo>
                  <a:pt x="2893" y="741"/>
                  <a:pt x="2893" y="741"/>
                  <a:pt x="2893" y="741"/>
                </a:cubicBezTo>
                <a:lnTo>
                  <a:pt x="2941" y="747"/>
                </a:lnTo>
                <a:close/>
                <a:moveTo>
                  <a:pt x="2881" y="889"/>
                </a:moveTo>
                <a:lnTo>
                  <a:pt x="2881" y="889"/>
                </a:lnTo>
                <a:cubicBezTo>
                  <a:pt x="2828" y="907"/>
                  <a:pt x="2828" y="907"/>
                  <a:pt x="2828" y="907"/>
                </a:cubicBezTo>
                <a:cubicBezTo>
                  <a:pt x="2799" y="949"/>
                  <a:pt x="2799" y="949"/>
                  <a:pt x="2799" y="949"/>
                </a:cubicBezTo>
                <a:cubicBezTo>
                  <a:pt x="2769" y="972"/>
                  <a:pt x="2769" y="972"/>
                  <a:pt x="2769" y="972"/>
                </a:cubicBezTo>
                <a:cubicBezTo>
                  <a:pt x="2739" y="1008"/>
                  <a:pt x="2739" y="1008"/>
                  <a:pt x="2739" y="1008"/>
                </a:cubicBezTo>
                <a:cubicBezTo>
                  <a:pt x="2745" y="1038"/>
                  <a:pt x="2745" y="1038"/>
                  <a:pt x="2745" y="1038"/>
                </a:cubicBezTo>
                <a:cubicBezTo>
                  <a:pt x="2804" y="1044"/>
                  <a:pt x="2804" y="1044"/>
                  <a:pt x="2804" y="1044"/>
                </a:cubicBezTo>
                <a:cubicBezTo>
                  <a:pt x="2864" y="1055"/>
                  <a:pt x="2864" y="1055"/>
                  <a:pt x="2864" y="1055"/>
                </a:cubicBezTo>
                <a:cubicBezTo>
                  <a:pt x="2911" y="1050"/>
                  <a:pt x="2911" y="1050"/>
                  <a:pt x="2911" y="1050"/>
                </a:cubicBezTo>
                <a:cubicBezTo>
                  <a:pt x="2953" y="1032"/>
                  <a:pt x="2953" y="1032"/>
                  <a:pt x="2953" y="1032"/>
                </a:cubicBezTo>
                <a:cubicBezTo>
                  <a:pt x="3030" y="1044"/>
                  <a:pt x="3030" y="1044"/>
                  <a:pt x="3030" y="1044"/>
                </a:cubicBezTo>
                <a:cubicBezTo>
                  <a:pt x="3077" y="1044"/>
                  <a:pt x="3077" y="1044"/>
                  <a:pt x="3077" y="1044"/>
                </a:cubicBezTo>
                <a:cubicBezTo>
                  <a:pt x="3059" y="1061"/>
                  <a:pt x="3018" y="1061"/>
                  <a:pt x="3018" y="1061"/>
                </a:cubicBezTo>
                <a:cubicBezTo>
                  <a:pt x="2965" y="1061"/>
                  <a:pt x="2965" y="1061"/>
                  <a:pt x="2965" y="1061"/>
                </a:cubicBezTo>
                <a:cubicBezTo>
                  <a:pt x="2929" y="1079"/>
                  <a:pt x="2929" y="1079"/>
                  <a:pt x="2929" y="1079"/>
                </a:cubicBezTo>
                <a:cubicBezTo>
                  <a:pt x="2935" y="1109"/>
                  <a:pt x="2935" y="1109"/>
                  <a:pt x="2935" y="1109"/>
                </a:cubicBezTo>
                <a:cubicBezTo>
                  <a:pt x="2965" y="1121"/>
                  <a:pt x="2965" y="1121"/>
                  <a:pt x="2965" y="1121"/>
                </a:cubicBezTo>
                <a:cubicBezTo>
                  <a:pt x="3036" y="1121"/>
                  <a:pt x="3036" y="1121"/>
                  <a:pt x="3036" y="1121"/>
                </a:cubicBezTo>
                <a:cubicBezTo>
                  <a:pt x="3107" y="1097"/>
                  <a:pt x="3107" y="1097"/>
                  <a:pt x="3107" y="1097"/>
                </a:cubicBezTo>
                <a:cubicBezTo>
                  <a:pt x="3154" y="1061"/>
                  <a:pt x="3154" y="1061"/>
                  <a:pt x="3154" y="1061"/>
                </a:cubicBezTo>
                <a:cubicBezTo>
                  <a:pt x="3208" y="1055"/>
                  <a:pt x="3208" y="1055"/>
                  <a:pt x="3208" y="1055"/>
                </a:cubicBezTo>
                <a:cubicBezTo>
                  <a:pt x="3273" y="1055"/>
                  <a:pt x="3273" y="1055"/>
                  <a:pt x="3273" y="1055"/>
                </a:cubicBezTo>
                <a:cubicBezTo>
                  <a:pt x="3344" y="1055"/>
                  <a:pt x="3344" y="1055"/>
                  <a:pt x="3344" y="1055"/>
                </a:cubicBezTo>
                <a:cubicBezTo>
                  <a:pt x="3368" y="1026"/>
                  <a:pt x="3368" y="1026"/>
                  <a:pt x="3368" y="1026"/>
                </a:cubicBezTo>
                <a:cubicBezTo>
                  <a:pt x="3385" y="961"/>
                  <a:pt x="3385" y="961"/>
                  <a:pt x="3385" y="961"/>
                </a:cubicBezTo>
                <a:cubicBezTo>
                  <a:pt x="3362" y="943"/>
                  <a:pt x="3362" y="943"/>
                  <a:pt x="3362" y="943"/>
                </a:cubicBezTo>
                <a:cubicBezTo>
                  <a:pt x="3332" y="943"/>
                  <a:pt x="3332" y="943"/>
                  <a:pt x="3332" y="943"/>
                </a:cubicBezTo>
                <a:cubicBezTo>
                  <a:pt x="3326" y="966"/>
                  <a:pt x="3326" y="966"/>
                  <a:pt x="3326" y="966"/>
                </a:cubicBezTo>
                <a:cubicBezTo>
                  <a:pt x="3285" y="955"/>
                  <a:pt x="3285" y="955"/>
                  <a:pt x="3285" y="955"/>
                </a:cubicBezTo>
                <a:cubicBezTo>
                  <a:pt x="3237" y="913"/>
                  <a:pt x="3237" y="913"/>
                  <a:pt x="3237" y="913"/>
                </a:cubicBezTo>
                <a:cubicBezTo>
                  <a:pt x="3237" y="884"/>
                  <a:pt x="3237" y="884"/>
                  <a:pt x="3237" y="884"/>
                </a:cubicBezTo>
                <a:cubicBezTo>
                  <a:pt x="3219" y="854"/>
                  <a:pt x="3219" y="854"/>
                  <a:pt x="3219" y="854"/>
                </a:cubicBezTo>
                <a:cubicBezTo>
                  <a:pt x="3178" y="854"/>
                  <a:pt x="3178" y="854"/>
                  <a:pt x="3178" y="854"/>
                </a:cubicBezTo>
                <a:cubicBezTo>
                  <a:pt x="3160" y="872"/>
                  <a:pt x="3160" y="872"/>
                  <a:pt x="3160" y="872"/>
                </a:cubicBezTo>
                <a:cubicBezTo>
                  <a:pt x="3131" y="877"/>
                  <a:pt x="3131" y="877"/>
                  <a:pt x="3131" y="877"/>
                </a:cubicBezTo>
                <a:cubicBezTo>
                  <a:pt x="3131" y="901"/>
                  <a:pt x="3131" y="901"/>
                  <a:pt x="3131" y="901"/>
                </a:cubicBezTo>
                <a:cubicBezTo>
                  <a:pt x="3166" y="925"/>
                  <a:pt x="3166" y="925"/>
                  <a:pt x="3166" y="925"/>
                </a:cubicBezTo>
                <a:cubicBezTo>
                  <a:pt x="3166" y="949"/>
                  <a:pt x="3160" y="966"/>
                  <a:pt x="3160" y="966"/>
                </a:cubicBezTo>
                <a:cubicBezTo>
                  <a:pt x="3202" y="972"/>
                  <a:pt x="3202" y="972"/>
                  <a:pt x="3202" y="972"/>
                </a:cubicBezTo>
                <a:cubicBezTo>
                  <a:pt x="3202" y="972"/>
                  <a:pt x="3213" y="996"/>
                  <a:pt x="3202" y="996"/>
                </a:cubicBezTo>
                <a:cubicBezTo>
                  <a:pt x="3190" y="1002"/>
                  <a:pt x="3166" y="1002"/>
                  <a:pt x="3166" y="1002"/>
                </a:cubicBezTo>
                <a:cubicBezTo>
                  <a:pt x="3107" y="1002"/>
                  <a:pt x="3107" y="1002"/>
                  <a:pt x="3107" y="1002"/>
                </a:cubicBezTo>
                <a:cubicBezTo>
                  <a:pt x="3071" y="978"/>
                  <a:pt x="3071" y="978"/>
                  <a:pt x="3071" y="978"/>
                </a:cubicBezTo>
                <a:cubicBezTo>
                  <a:pt x="3036" y="931"/>
                  <a:pt x="3036" y="931"/>
                  <a:pt x="3036" y="931"/>
                </a:cubicBezTo>
                <a:cubicBezTo>
                  <a:pt x="2988" y="913"/>
                  <a:pt x="2988" y="913"/>
                  <a:pt x="2988" y="913"/>
                </a:cubicBezTo>
                <a:cubicBezTo>
                  <a:pt x="2953" y="913"/>
                  <a:pt x="2953" y="913"/>
                  <a:pt x="2953" y="913"/>
                </a:cubicBezTo>
                <a:cubicBezTo>
                  <a:pt x="2911" y="895"/>
                  <a:pt x="2911" y="895"/>
                  <a:pt x="2911" y="895"/>
                </a:cubicBezTo>
                <a:lnTo>
                  <a:pt x="2881" y="889"/>
                </a:lnTo>
                <a:close/>
                <a:moveTo>
                  <a:pt x="2899" y="836"/>
                </a:moveTo>
                <a:lnTo>
                  <a:pt x="2899" y="836"/>
                </a:lnTo>
                <a:cubicBezTo>
                  <a:pt x="2905" y="860"/>
                  <a:pt x="2905" y="860"/>
                  <a:pt x="2905" y="860"/>
                </a:cubicBezTo>
                <a:cubicBezTo>
                  <a:pt x="2965" y="866"/>
                  <a:pt x="2965" y="866"/>
                  <a:pt x="2965" y="866"/>
                </a:cubicBezTo>
                <a:cubicBezTo>
                  <a:pt x="2965" y="836"/>
                  <a:pt x="2965" y="836"/>
                  <a:pt x="2965" y="836"/>
                </a:cubicBezTo>
                <a:cubicBezTo>
                  <a:pt x="2965" y="836"/>
                  <a:pt x="2899" y="848"/>
                  <a:pt x="2899" y="836"/>
                </a:cubicBezTo>
                <a:close/>
                <a:moveTo>
                  <a:pt x="2668" y="955"/>
                </a:moveTo>
                <a:lnTo>
                  <a:pt x="2668" y="955"/>
                </a:lnTo>
                <a:cubicBezTo>
                  <a:pt x="2644" y="990"/>
                  <a:pt x="2644" y="990"/>
                  <a:pt x="2644" y="990"/>
                </a:cubicBezTo>
                <a:cubicBezTo>
                  <a:pt x="2698" y="1002"/>
                  <a:pt x="2698" y="1002"/>
                  <a:pt x="2698" y="1002"/>
                </a:cubicBezTo>
                <a:cubicBezTo>
                  <a:pt x="2721" y="943"/>
                  <a:pt x="2721" y="943"/>
                  <a:pt x="2721" y="943"/>
                </a:cubicBezTo>
                <a:lnTo>
                  <a:pt x="2668" y="955"/>
                </a:lnTo>
                <a:close/>
                <a:moveTo>
                  <a:pt x="2763" y="884"/>
                </a:moveTo>
                <a:lnTo>
                  <a:pt x="2763" y="884"/>
                </a:lnTo>
                <a:cubicBezTo>
                  <a:pt x="2810" y="872"/>
                  <a:pt x="2810" y="872"/>
                  <a:pt x="2810" y="872"/>
                </a:cubicBezTo>
                <a:cubicBezTo>
                  <a:pt x="2822" y="812"/>
                  <a:pt x="2822" y="812"/>
                  <a:pt x="2822" y="812"/>
                </a:cubicBezTo>
                <a:cubicBezTo>
                  <a:pt x="2840" y="777"/>
                  <a:pt x="2840" y="777"/>
                  <a:pt x="2840" y="777"/>
                </a:cubicBezTo>
                <a:cubicBezTo>
                  <a:pt x="2781" y="765"/>
                  <a:pt x="2781" y="765"/>
                  <a:pt x="2781" y="765"/>
                </a:cubicBezTo>
                <a:cubicBezTo>
                  <a:pt x="2745" y="795"/>
                  <a:pt x="2745" y="795"/>
                  <a:pt x="2745" y="795"/>
                </a:cubicBezTo>
                <a:cubicBezTo>
                  <a:pt x="2680" y="795"/>
                  <a:pt x="2680" y="795"/>
                  <a:pt x="2680" y="795"/>
                </a:cubicBezTo>
                <a:cubicBezTo>
                  <a:pt x="2638" y="789"/>
                  <a:pt x="2638" y="789"/>
                  <a:pt x="2638" y="789"/>
                </a:cubicBezTo>
                <a:cubicBezTo>
                  <a:pt x="2638" y="789"/>
                  <a:pt x="2609" y="836"/>
                  <a:pt x="2597" y="848"/>
                </a:cubicBezTo>
                <a:cubicBezTo>
                  <a:pt x="2591" y="860"/>
                  <a:pt x="2555" y="889"/>
                  <a:pt x="2555" y="889"/>
                </a:cubicBezTo>
                <a:cubicBezTo>
                  <a:pt x="2502" y="889"/>
                  <a:pt x="2502" y="889"/>
                  <a:pt x="2502" y="889"/>
                </a:cubicBezTo>
                <a:cubicBezTo>
                  <a:pt x="2455" y="913"/>
                  <a:pt x="2455" y="913"/>
                  <a:pt x="2455" y="913"/>
                </a:cubicBezTo>
                <a:cubicBezTo>
                  <a:pt x="2478" y="949"/>
                  <a:pt x="2478" y="949"/>
                  <a:pt x="2478" y="949"/>
                </a:cubicBezTo>
                <a:cubicBezTo>
                  <a:pt x="2532" y="966"/>
                  <a:pt x="2532" y="966"/>
                  <a:pt x="2532" y="966"/>
                </a:cubicBezTo>
                <a:cubicBezTo>
                  <a:pt x="2555" y="937"/>
                  <a:pt x="2555" y="937"/>
                  <a:pt x="2555" y="937"/>
                </a:cubicBezTo>
                <a:cubicBezTo>
                  <a:pt x="2591" y="961"/>
                  <a:pt x="2591" y="961"/>
                  <a:pt x="2591" y="961"/>
                </a:cubicBezTo>
                <a:cubicBezTo>
                  <a:pt x="2621" y="943"/>
                  <a:pt x="2621" y="943"/>
                  <a:pt x="2621" y="943"/>
                </a:cubicBezTo>
                <a:cubicBezTo>
                  <a:pt x="2626" y="919"/>
                  <a:pt x="2626" y="919"/>
                  <a:pt x="2626" y="919"/>
                </a:cubicBezTo>
                <a:cubicBezTo>
                  <a:pt x="2662" y="919"/>
                  <a:pt x="2662" y="919"/>
                  <a:pt x="2662" y="919"/>
                </a:cubicBezTo>
                <a:cubicBezTo>
                  <a:pt x="2674" y="884"/>
                  <a:pt x="2674" y="884"/>
                  <a:pt x="2674" y="884"/>
                </a:cubicBezTo>
                <a:cubicBezTo>
                  <a:pt x="2710" y="860"/>
                  <a:pt x="2710" y="860"/>
                  <a:pt x="2710" y="860"/>
                </a:cubicBezTo>
                <a:cubicBezTo>
                  <a:pt x="2733" y="895"/>
                  <a:pt x="2733" y="895"/>
                  <a:pt x="2733" y="895"/>
                </a:cubicBezTo>
                <a:lnTo>
                  <a:pt x="2763" y="884"/>
                </a:lnTo>
                <a:close/>
                <a:moveTo>
                  <a:pt x="2799" y="1631"/>
                </a:moveTo>
                <a:lnTo>
                  <a:pt x="2799" y="1631"/>
                </a:lnTo>
                <a:cubicBezTo>
                  <a:pt x="2876" y="1636"/>
                  <a:pt x="2876" y="1636"/>
                  <a:pt x="2876" y="1636"/>
                </a:cubicBezTo>
                <a:cubicBezTo>
                  <a:pt x="2935" y="1636"/>
                  <a:pt x="2935" y="1636"/>
                  <a:pt x="2935" y="1636"/>
                </a:cubicBezTo>
                <a:cubicBezTo>
                  <a:pt x="2965" y="1690"/>
                  <a:pt x="2965" y="1690"/>
                  <a:pt x="2965" y="1690"/>
                </a:cubicBezTo>
                <a:cubicBezTo>
                  <a:pt x="3006" y="1714"/>
                  <a:pt x="3006" y="1714"/>
                  <a:pt x="3006" y="1714"/>
                </a:cubicBezTo>
                <a:cubicBezTo>
                  <a:pt x="3083" y="1714"/>
                  <a:pt x="3083" y="1714"/>
                  <a:pt x="3083" y="1714"/>
                </a:cubicBezTo>
                <a:cubicBezTo>
                  <a:pt x="3154" y="1708"/>
                  <a:pt x="3154" y="1708"/>
                  <a:pt x="3154" y="1708"/>
                </a:cubicBezTo>
                <a:cubicBezTo>
                  <a:pt x="3202" y="1684"/>
                  <a:pt x="3202" y="1684"/>
                  <a:pt x="3202" y="1684"/>
                </a:cubicBezTo>
                <a:cubicBezTo>
                  <a:pt x="3255" y="1666"/>
                  <a:pt x="3255" y="1666"/>
                  <a:pt x="3255" y="1666"/>
                </a:cubicBezTo>
                <a:cubicBezTo>
                  <a:pt x="3302" y="1642"/>
                  <a:pt x="3302" y="1642"/>
                  <a:pt x="3302" y="1642"/>
                </a:cubicBezTo>
                <a:cubicBezTo>
                  <a:pt x="3332" y="1625"/>
                  <a:pt x="3332" y="1625"/>
                  <a:pt x="3332" y="1625"/>
                </a:cubicBezTo>
                <a:cubicBezTo>
                  <a:pt x="3356" y="1642"/>
                  <a:pt x="3356" y="1642"/>
                  <a:pt x="3356" y="1642"/>
                </a:cubicBezTo>
                <a:cubicBezTo>
                  <a:pt x="3385" y="1636"/>
                  <a:pt x="3385" y="1636"/>
                  <a:pt x="3385" y="1636"/>
                </a:cubicBezTo>
                <a:cubicBezTo>
                  <a:pt x="3468" y="1678"/>
                  <a:pt x="3468" y="1678"/>
                  <a:pt x="3468" y="1678"/>
                </a:cubicBezTo>
                <a:cubicBezTo>
                  <a:pt x="3522" y="1678"/>
                  <a:pt x="3522" y="1678"/>
                  <a:pt x="3522" y="1678"/>
                </a:cubicBezTo>
                <a:cubicBezTo>
                  <a:pt x="3569" y="1672"/>
                  <a:pt x="3569" y="1672"/>
                  <a:pt x="3569" y="1672"/>
                </a:cubicBezTo>
                <a:cubicBezTo>
                  <a:pt x="3587" y="1636"/>
                  <a:pt x="3587" y="1636"/>
                  <a:pt x="3587" y="1636"/>
                </a:cubicBezTo>
                <a:cubicBezTo>
                  <a:pt x="3551" y="1607"/>
                  <a:pt x="3551" y="1607"/>
                  <a:pt x="3551" y="1607"/>
                </a:cubicBezTo>
                <a:cubicBezTo>
                  <a:pt x="3581" y="1601"/>
                  <a:pt x="3581" y="1601"/>
                  <a:pt x="3581" y="1601"/>
                </a:cubicBezTo>
                <a:cubicBezTo>
                  <a:pt x="3629" y="1595"/>
                  <a:pt x="3629" y="1595"/>
                  <a:pt x="3629" y="1595"/>
                </a:cubicBezTo>
                <a:cubicBezTo>
                  <a:pt x="3640" y="1571"/>
                  <a:pt x="3640" y="1571"/>
                  <a:pt x="3640" y="1571"/>
                </a:cubicBezTo>
                <a:cubicBezTo>
                  <a:pt x="3593" y="1542"/>
                  <a:pt x="3593" y="1542"/>
                  <a:pt x="3593" y="1542"/>
                </a:cubicBezTo>
                <a:cubicBezTo>
                  <a:pt x="3498" y="1506"/>
                  <a:pt x="3498" y="1506"/>
                  <a:pt x="3498" y="1506"/>
                </a:cubicBezTo>
                <a:cubicBezTo>
                  <a:pt x="3451" y="1459"/>
                  <a:pt x="3451" y="1459"/>
                  <a:pt x="3451" y="1459"/>
                </a:cubicBezTo>
                <a:cubicBezTo>
                  <a:pt x="3462" y="1411"/>
                  <a:pt x="3462" y="1411"/>
                  <a:pt x="3462" y="1411"/>
                </a:cubicBezTo>
                <a:cubicBezTo>
                  <a:pt x="3415" y="1382"/>
                  <a:pt x="3415" y="1382"/>
                  <a:pt x="3415" y="1382"/>
                </a:cubicBezTo>
                <a:cubicBezTo>
                  <a:pt x="3409" y="1316"/>
                  <a:pt x="3409" y="1316"/>
                  <a:pt x="3409" y="1316"/>
                </a:cubicBezTo>
                <a:cubicBezTo>
                  <a:pt x="3374" y="1269"/>
                  <a:pt x="3374" y="1269"/>
                  <a:pt x="3374" y="1269"/>
                </a:cubicBezTo>
                <a:cubicBezTo>
                  <a:pt x="3314" y="1245"/>
                  <a:pt x="3314" y="1245"/>
                  <a:pt x="3314" y="1245"/>
                </a:cubicBezTo>
                <a:cubicBezTo>
                  <a:pt x="3261" y="1245"/>
                  <a:pt x="3261" y="1245"/>
                  <a:pt x="3261" y="1245"/>
                </a:cubicBezTo>
                <a:cubicBezTo>
                  <a:pt x="3261" y="1293"/>
                  <a:pt x="3261" y="1293"/>
                  <a:pt x="3261" y="1293"/>
                </a:cubicBezTo>
                <a:cubicBezTo>
                  <a:pt x="3267" y="1328"/>
                  <a:pt x="3267" y="1328"/>
                  <a:pt x="3267" y="1328"/>
                </a:cubicBezTo>
                <a:cubicBezTo>
                  <a:pt x="3297" y="1376"/>
                  <a:pt x="3297" y="1376"/>
                  <a:pt x="3297" y="1376"/>
                </a:cubicBezTo>
                <a:cubicBezTo>
                  <a:pt x="3279" y="1393"/>
                  <a:pt x="3279" y="1393"/>
                  <a:pt x="3279" y="1393"/>
                </a:cubicBezTo>
                <a:cubicBezTo>
                  <a:pt x="3255" y="1393"/>
                  <a:pt x="3255" y="1393"/>
                  <a:pt x="3255" y="1393"/>
                </a:cubicBezTo>
                <a:cubicBezTo>
                  <a:pt x="3231" y="1370"/>
                  <a:pt x="3231" y="1370"/>
                  <a:pt x="3231" y="1370"/>
                </a:cubicBezTo>
                <a:cubicBezTo>
                  <a:pt x="3225" y="1340"/>
                  <a:pt x="3225" y="1340"/>
                  <a:pt x="3225" y="1340"/>
                </a:cubicBezTo>
                <a:cubicBezTo>
                  <a:pt x="3213" y="1310"/>
                  <a:pt x="3213" y="1310"/>
                  <a:pt x="3213" y="1310"/>
                </a:cubicBezTo>
                <a:cubicBezTo>
                  <a:pt x="3172" y="1263"/>
                  <a:pt x="3172" y="1263"/>
                  <a:pt x="3172" y="1263"/>
                </a:cubicBezTo>
                <a:cubicBezTo>
                  <a:pt x="3125" y="1263"/>
                  <a:pt x="3125" y="1263"/>
                  <a:pt x="3125" y="1263"/>
                </a:cubicBezTo>
                <a:cubicBezTo>
                  <a:pt x="3136" y="1293"/>
                  <a:pt x="3136" y="1293"/>
                  <a:pt x="3136" y="1293"/>
                </a:cubicBezTo>
                <a:cubicBezTo>
                  <a:pt x="3154" y="1316"/>
                  <a:pt x="3154" y="1316"/>
                  <a:pt x="3154" y="1316"/>
                </a:cubicBezTo>
                <a:cubicBezTo>
                  <a:pt x="3107" y="1316"/>
                  <a:pt x="3107" y="1316"/>
                  <a:pt x="3107" y="1316"/>
                </a:cubicBezTo>
                <a:cubicBezTo>
                  <a:pt x="3107" y="1340"/>
                  <a:pt x="3107" y="1340"/>
                  <a:pt x="3107" y="1340"/>
                </a:cubicBezTo>
                <a:cubicBezTo>
                  <a:pt x="3065" y="1346"/>
                  <a:pt x="3065" y="1346"/>
                  <a:pt x="3065" y="1346"/>
                </a:cubicBezTo>
                <a:cubicBezTo>
                  <a:pt x="3071" y="1322"/>
                  <a:pt x="3071" y="1322"/>
                  <a:pt x="3071" y="1322"/>
                </a:cubicBezTo>
                <a:cubicBezTo>
                  <a:pt x="3083" y="1287"/>
                  <a:pt x="3083" y="1287"/>
                  <a:pt x="3083" y="1287"/>
                </a:cubicBezTo>
                <a:cubicBezTo>
                  <a:pt x="3047" y="1287"/>
                  <a:pt x="3047" y="1287"/>
                  <a:pt x="3047" y="1287"/>
                </a:cubicBezTo>
                <a:cubicBezTo>
                  <a:pt x="3006" y="1269"/>
                  <a:pt x="3006" y="1269"/>
                  <a:pt x="3006" y="1269"/>
                </a:cubicBezTo>
                <a:cubicBezTo>
                  <a:pt x="2965" y="1275"/>
                  <a:pt x="2965" y="1275"/>
                  <a:pt x="2965" y="1275"/>
                </a:cubicBezTo>
                <a:cubicBezTo>
                  <a:pt x="2958" y="1304"/>
                  <a:pt x="2958" y="1304"/>
                  <a:pt x="2958" y="1304"/>
                </a:cubicBezTo>
                <a:cubicBezTo>
                  <a:pt x="2923" y="1299"/>
                  <a:pt x="2923" y="1299"/>
                  <a:pt x="2923" y="1299"/>
                </a:cubicBezTo>
                <a:cubicBezTo>
                  <a:pt x="2935" y="1281"/>
                  <a:pt x="2935" y="1281"/>
                  <a:pt x="2935" y="1281"/>
                </a:cubicBezTo>
                <a:cubicBezTo>
                  <a:pt x="2923" y="1239"/>
                  <a:pt x="2923" y="1239"/>
                  <a:pt x="2923" y="1239"/>
                </a:cubicBezTo>
                <a:cubicBezTo>
                  <a:pt x="2899" y="1233"/>
                  <a:pt x="2899" y="1233"/>
                  <a:pt x="2899" y="1233"/>
                </a:cubicBezTo>
                <a:cubicBezTo>
                  <a:pt x="2852" y="1233"/>
                  <a:pt x="2852" y="1233"/>
                  <a:pt x="2852" y="1233"/>
                </a:cubicBezTo>
                <a:cubicBezTo>
                  <a:pt x="2816" y="1263"/>
                  <a:pt x="2816" y="1263"/>
                  <a:pt x="2816" y="1263"/>
                </a:cubicBezTo>
                <a:cubicBezTo>
                  <a:pt x="2781" y="1275"/>
                  <a:pt x="2781" y="1275"/>
                  <a:pt x="2781" y="1275"/>
                </a:cubicBezTo>
                <a:cubicBezTo>
                  <a:pt x="2733" y="1287"/>
                  <a:pt x="2733" y="1287"/>
                  <a:pt x="2733" y="1287"/>
                </a:cubicBezTo>
                <a:cubicBezTo>
                  <a:pt x="2698" y="1310"/>
                  <a:pt x="2698" y="1310"/>
                  <a:pt x="2698" y="1310"/>
                </a:cubicBezTo>
                <a:cubicBezTo>
                  <a:pt x="2704" y="1352"/>
                  <a:pt x="2704" y="1352"/>
                  <a:pt x="2704" y="1352"/>
                </a:cubicBezTo>
                <a:cubicBezTo>
                  <a:pt x="2656" y="1382"/>
                  <a:pt x="2656" y="1382"/>
                  <a:pt x="2656" y="1382"/>
                </a:cubicBezTo>
                <a:cubicBezTo>
                  <a:pt x="2656" y="1405"/>
                  <a:pt x="2656" y="1405"/>
                  <a:pt x="2656" y="1405"/>
                </a:cubicBezTo>
                <a:cubicBezTo>
                  <a:pt x="2692" y="1405"/>
                  <a:pt x="2692" y="1405"/>
                  <a:pt x="2692" y="1405"/>
                </a:cubicBezTo>
                <a:cubicBezTo>
                  <a:pt x="2715" y="1423"/>
                  <a:pt x="2715" y="1423"/>
                  <a:pt x="2715" y="1423"/>
                </a:cubicBezTo>
                <a:cubicBezTo>
                  <a:pt x="2757" y="1411"/>
                  <a:pt x="2757" y="1411"/>
                  <a:pt x="2757" y="1411"/>
                </a:cubicBezTo>
                <a:cubicBezTo>
                  <a:pt x="2810" y="1405"/>
                  <a:pt x="2810" y="1405"/>
                  <a:pt x="2810" y="1405"/>
                </a:cubicBezTo>
                <a:cubicBezTo>
                  <a:pt x="2846" y="1429"/>
                  <a:pt x="2846" y="1429"/>
                  <a:pt x="2846" y="1429"/>
                </a:cubicBezTo>
                <a:cubicBezTo>
                  <a:pt x="2792" y="1447"/>
                  <a:pt x="2792" y="1447"/>
                  <a:pt x="2792" y="1447"/>
                </a:cubicBezTo>
                <a:cubicBezTo>
                  <a:pt x="2745" y="1459"/>
                  <a:pt x="2745" y="1459"/>
                  <a:pt x="2745" y="1459"/>
                </a:cubicBezTo>
                <a:cubicBezTo>
                  <a:pt x="2721" y="1482"/>
                  <a:pt x="2721" y="1482"/>
                  <a:pt x="2721" y="1482"/>
                </a:cubicBezTo>
                <a:cubicBezTo>
                  <a:pt x="2787" y="1506"/>
                  <a:pt x="2787" y="1506"/>
                  <a:pt x="2787" y="1506"/>
                </a:cubicBezTo>
                <a:cubicBezTo>
                  <a:pt x="2846" y="1506"/>
                  <a:pt x="2846" y="1506"/>
                  <a:pt x="2846" y="1506"/>
                </a:cubicBezTo>
                <a:cubicBezTo>
                  <a:pt x="2917" y="1500"/>
                  <a:pt x="2917" y="1500"/>
                  <a:pt x="2917" y="1500"/>
                </a:cubicBezTo>
                <a:cubicBezTo>
                  <a:pt x="2976" y="1500"/>
                  <a:pt x="2976" y="1500"/>
                  <a:pt x="2976" y="1500"/>
                </a:cubicBezTo>
                <a:cubicBezTo>
                  <a:pt x="2976" y="1500"/>
                  <a:pt x="3012" y="1518"/>
                  <a:pt x="3024" y="1518"/>
                </a:cubicBezTo>
                <a:cubicBezTo>
                  <a:pt x="3036" y="1524"/>
                  <a:pt x="3018" y="1548"/>
                  <a:pt x="3018" y="1548"/>
                </a:cubicBezTo>
                <a:cubicBezTo>
                  <a:pt x="2917" y="1548"/>
                  <a:pt x="2917" y="1548"/>
                  <a:pt x="2917" y="1548"/>
                </a:cubicBezTo>
                <a:cubicBezTo>
                  <a:pt x="2828" y="1548"/>
                  <a:pt x="2828" y="1548"/>
                  <a:pt x="2828" y="1548"/>
                </a:cubicBezTo>
                <a:cubicBezTo>
                  <a:pt x="2763" y="1571"/>
                  <a:pt x="2763" y="1571"/>
                  <a:pt x="2763" y="1571"/>
                </a:cubicBezTo>
                <a:lnTo>
                  <a:pt x="2799" y="1631"/>
                </a:lnTo>
                <a:close/>
                <a:moveTo>
                  <a:pt x="3279" y="1743"/>
                </a:moveTo>
                <a:lnTo>
                  <a:pt x="3279" y="1743"/>
                </a:lnTo>
                <a:cubicBezTo>
                  <a:pt x="3326" y="1720"/>
                  <a:pt x="3326" y="1720"/>
                  <a:pt x="3326" y="1720"/>
                </a:cubicBezTo>
                <a:cubicBezTo>
                  <a:pt x="3368" y="1714"/>
                  <a:pt x="3368" y="1714"/>
                  <a:pt x="3368" y="1714"/>
                </a:cubicBezTo>
                <a:cubicBezTo>
                  <a:pt x="3374" y="1672"/>
                  <a:pt x="3374" y="1672"/>
                  <a:pt x="3374" y="1672"/>
                </a:cubicBezTo>
                <a:cubicBezTo>
                  <a:pt x="3297" y="1696"/>
                  <a:pt x="3297" y="1696"/>
                  <a:pt x="3297" y="1696"/>
                </a:cubicBezTo>
                <a:cubicBezTo>
                  <a:pt x="3219" y="1731"/>
                  <a:pt x="3219" y="1731"/>
                  <a:pt x="3219" y="1731"/>
                </a:cubicBezTo>
                <a:lnTo>
                  <a:pt x="3279" y="1743"/>
                </a:lnTo>
                <a:close/>
                <a:moveTo>
                  <a:pt x="2484" y="1435"/>
                </a:moveTo>
                <a:lnTo>
                  <a:pt x="2484" y="1435"/>
                </a:lnTo>
                <a:cubicBezTo>
                  <a:pt x="2544" y="1435"/>
                  <a:pt x="2544" y="1435"/>
                  <a:pt x="2544" y="1435"/>
                </a:cubicBezTo>
                <a:cubicBezTo>
                  <a:pt x="2579" y="1405"/>
                  <a:pt x="2579" y="1405"/>
                  <a:pt x="2579" y="1405"/>
                </a:cubicBezTo>
                <a:cubicBezTo>
                  <a:pt x="2591" y="1352"/>
                  <a:pt x="2591" y="1352"/>
                  <a:pt x="2591" y="1352"/>
                </a:cubicBezTo>
                <a:cubicBezTo>
                  <a:pt x="2591" y="1352"/>
                  <a:pt x="2644" y="1328"/>
                  <a:pt x="2644" y="1316"/>
                </a:cubicBezTo>
                <a:cubicBezTo>
                  <a:pt x="2650" y="1304"/>
                  <a:pt x="2686" y="1281"/>
                  <a:pt x="2686" y="1281"/>
                </a:cubicBezTo>
                <a:cubicBezTo>
                  <a:pt x="2787" y="1239"/>
                  <a:pt x="2787" y="1239"/>
                  <a:pt x="2787" y="1239"/>
                </a:cubicBezTo>
                <a:cubicBezTo>
                  <a:pt x="2852" y="1221"/>
                  <a:pt x="2852" y="1221"/>
                  <a:pt x="2852" y="1221"/>
                </a:cubicBezTo>
                <a:cubicBezTo>
                  <a:pt x="2846" y="1186"/>
                  <a:pt x="2846" y="1186"/>
                  <a:pt x="2846" y="1186"/>
                </a:cubicBezTo>
                <a:cubicBezTo>
                  <a:pt x="2763" y="1138"/>
                  <a:pt x="2763" y="1138"/>
                  <a:pt x="2763" y="1138"/>
                </a:cubicBezTo>
                <a:cubicBezTo>
                  <a:pt x="2721" y="1132"/>
                  <a:pt x="2721" y="1132"/>
                  <a:pt x="2721" y="1132"/>
                </a:cubicBezTo>
                <a:cubicBezTo>
                  <a:pt x="2662" y="1156"/>
                  <a:pt x="2662" y="1156"/>
                  <a:pt x="2662" y="1156"/>
                </a:cubicBezTo>
                <a:cubicBezTo>
                  <a:pt x="2603" y="1132"/>
                  <a:pt x="2603" y="1132"/>
                  <a:pt x="2603" y="1132"/>
                </a:cubicBezTo>
                <a:cubicBezTo>
                  <a:pt x="2538" y="1109"/>
                  <a:pt x="2538" y="1109"/>
                  <a:pt x="2538" y="1109"/>
                </a:cubicBezTo>
                <a:cubicBezTo>
                  <a:pt x="2460" y="1109"/>
                  <a:pt x="2460" y="1109"/>
                  <a:pt x="2460" y="1109"/>
                </a:cubicBezTo>
                <a:cubicBezTo>
                  <a:pt x="2360" y="1115"/>
                  <a:pt x="2360" y="1115"/>
                  <a:pt x="2360" y="1115"/>
                </a:cubicBezTo>
                <a:cubicBezTo>
                  <a:pt x="2360" y="1144"/>
                  <a:pt x="2360" y="1144"/>
                  <a:pt x="2360" y="1144"/>
                </a:cubicBezTo>
                <a:cubicBezTo>
                  <a:pt x="2378" y="1192"/>
                  <a:pt x="2378" y="1192"/>
                  <a:pt x="2378" y="1192"/>
                </a:cubicBezTo>
                <a:cubicBezTo>
                  <a:pt x="2360" y="1269"/>
                  <a:pt x="2360" y="1269"/>
                  <a:pt x="2360" y="1269"/>
                </a:cubicBezTo>
                <a:cubicBezTo>
                  <a:pt x="2277" y="1370"/>
                  <a:pt x="2277" y="1370"/>
                  <a:pt x="2277" y="1370"/>
                </a:cubicBezTo>
                <a:cubicBezTo>
                  <a:pt x="2378" y="1399"/>
                  <a:pt x="2378" y="1399"/>
                  <a:pt x="2378" y="1399"/>
                </a:cubicBezTo>
                <a:cubicBezTo>
                  <a:pt x="2431" y="1476"/>
                  <a:pt x="2431" y="1476"/>
                  <a:pt x="2431" y="1476"/>
                </a:cubicBezTo>
                <a:lnTo>
                  <a:pt x="2484" y="1435"/>
                </a:lnTo>
                <a:close/>
                <a:moveTo>
                  <a:pt x="107" y="2466"/>
                </a:moveTo>
                <a:lnTo>
                  <a:pt x="107" y="2466"/>
                </a:lnTo>
                <a:cubicBezTo>
                  <a:pt x="89" y="2425"/>
                  <a:pt x="89" y="2425"/>
                  <a:pt x="89" y="2425"/>
                </a:cubicBezTo>
                <a:cubicBezTo>
                  <a:pt x="41" y="2425"/>
                  <a:pt x="41" y="2425"/>
                  <a:pt x="41" y="2425"/>
                </a:cubicBezTo>
                <a:cubicBezTo>
                  <a:pt x="24" y="2443"/>
                  <a:pt x="24" y="2443"/>
                  <a:pt x="24" y="2443"/>
                </a:cubicBezTo>
                <a:cubicBezTo>
                  <a:pt x="30" y="2478"/>
                  <a:pt x="30" y="2478"/>
                  <a:pt x="30" y="2478"/>
                </a:cubicBezTo>
                <a:cubicBezTo>
                  <a:pt x="83" y="2478"/>
                  <a:pt x="83" y="2478"/>
                  <a:pt x="83" y="2478"/>
                </a:cubicBezTo>
                <a:lnTo>
                  <a:pt x="107" y="2466"/>
                </a:lnTo>
                <a:close/>
                <a:moveTo>
                  <a:pt x="1061" y="2407"/>
                </a:moveTo>
                <a:lnTo>
                  <a:pt x="1061" y="2407"/>
                </a:lnTo>
                <a:cubicBezTo>
                  <a:pt x="1061" y="2407"/>
                  <a:pt x="1049" y="2395"/>
                  <a:pt x="1049" y="2384"/>
                </a:cubicBezTo>
                <a:cubicBezTo>
                  <a:pt x="1049" y="2372"/>
                  <a:pt x="1079" y="2372"/>
                  <a:pt x="1079" y="2372"/>
                </a:cubicBezTo>
                <a:cubicBezTo>
                  <a:pt x="1150" y="2378"/>
                  <a:pt x="1150" y="2378"/>
                  <a:pt x="1150" y="2378"/>
                </a:cubicBezTo>
                <a:cubicBezTo>
                  <a:pt x="1210" y="2419"/>
                  <a:pt x="1210" y="2419"/>
                  <a:pt x="1210" y="2419"/>
                </a:cubicBezTo>
                <a:cubicBezTo>
                  <a:pt x="1275" y="2455"/>
                  <a:pt x="1275" y="2455"/>
                  <a:pt x="1275" y="2455"/>
                </a:cubicBezTo>
                <a:cubicBezTo>
                  <a:pt x="1346" y="2473"/>
                  <a:pt x="1346" y="2473"/>
                  <a:pt x="1346" y="2473"/>
                </a:cubicBezTo>
                <a:cubicBezTo>
                  <a:pt x="1405" y="2455"/>
                  <a:pt x="1405" y="2455"/>
                  <a:pt x="1405" y="2455"/>
                </a:cubicBezTo>
                <a:cubicBezTo>
                  <a:pt x="1453" y="2478"/>
                  <a:pt x="1453" y="2478"/>
                  <a:pt x="1453" y="2478"/>
                </a:cubicBezTo>
                <a:cubicBezTo>
                  <a:pt x="1494" y="2478"/>
                  <a:pt x="1494" y="2478"/>
                  <a:pt x="1494" y="2478"/>
                </a:cubicBezTo>
                <a:cubicBezTo>
                  <a:pt x="1542" y="2514"/>
                  <a:pt x="1542" y="2514"/>
                  <a:pt x="1542" y="2514"/>
                </a:cubicBezTo>
                <a:cubicBezTo>
                  <a:pt x="1613" y="2550"/>
                  <a:pt x="1613" y="2550"/>
                  <a:pt x="1613" y="2550"/>
                </a:cubicBezTo>
                <a:cubicBezTo>
                  <a:pt x="1648" y="2585"/>
                  <a:pt x="1648" y="2585"/>
                  <a:pt x="1648" y="2585"/>
                </a:cubicBezTo>
                <a:cubicBezTo>
                  <a:pt x="1648" y="2585"/>
                  <a:pt x="1696" y="2603"/>
                  <a:pt x="1708" y="2603"/>
                </a:cubicBezTo>
                <a:cubicBezTo>
                  <a:pt x="1719" y="2603"/>
                  <a:pt x="1731" y="2591"/>
                  <a:pt x="1731" y="2591"/>
                </a:cubicBezTo>
                <a:cubicBezTo>
                  <a:pt x="1779" y="2615"/>
                  <a:pt x="1779" y="2615"/>
                  <a:pt x="1779" y="2615"/>
                </a:cubicBezTo>
                <a:cubicBezTo>
                  <a:pt x="1802" y="2656"/>
                  <a:pt x="1802" y="2656"/>
                  <a:pt x="1802" y="2656"/>
                </a:cubicBezTo>
                <a:cubicBezTo>
                  <a:pt x="1874" y="2674"/>
                  <a:pt x="1874" y="2674"/>
                  <a:pt x="1874" y="2674"/>
                </a:cubicBezTo>
                <a:cubicBezTo>
                  <a:pt x="1862" y="2710"/>
                  <a:pt x="1862" y="2710"/>
                  <a:pt x="1862" y="2710"/>
                </a:cubicBezTo>
                <a:cubicBezTo>
                  <a:pt x="1921" y="2733"/>
                  <a:pt x="1921" y="2733"/>
                  <a:pt x="1921" y="2733"/>
                </a:cubicBezTo>
                <a:cubicBezTo>
                  <a:pt x="1909" y="2769"/>
                  <a:pt x="1909" y="2769"/>
                  <a:pt x="1909" y="2769"/>
                </a:cubicBezTo>
                <a:cubicBezTo>
                  <a:pt x="1951" y="2787"/>
                  <a:pt x="1951" y="2787"/>
                  <a:pt x="1951" y="2787"/>
                </a:cubicBezTo>
                <a:cubicBezTo>
                  <a:pt x="1992" y="2793"/>
                  <a:pt x="1992" y="2793"/>
                  <a:pt x="1992" y="2793"/>
                </a:cubicBezTo>
                <a:cubicBezTo>
                  <a:pt x="1992" y="2828"/>
                  <a:pt x="1992" y="2828"/>
                  <a:pt x="1992" y="2828"/>
                </a:cubicBezTo>
                <a:cubicBezTo>
                  <a:pt x="2028" y="2876"/>
                  <a:pt x="2028" y="2876"/>
                  <a:pt x="2028" y="2876"/>
                </a:cubicBezTo>
                <a:cubicBezTo>
                  <a:pt x="2034" y="2923"/>
                  <a:pt x="2034" y="2923"/>
                  <a:pt x="2034" y="2923"/>
                </a:cubicBezTo>
                <a:cubicBezTo>
                  <a:pt x="2051" y="2965"/>
                  <a:pt x="2051" y="2965"/>
                  <a:pt x="2051" y="2965"/>
                </a:cubicBezTo>
                <a:cubicBezTo>
                  <a:pt x="2105" y="2971"/>
                  <a:pt x="2105" y="2971"/>
                  <a:pt x="2105" y="2971"/>
                </a:cubicBezTo>
                <a:cubicBezTo>
                  <a:pt x="2117" y="3030"/>
                  <a:pt x="2117" y="3030"/>
                  <a:pt x="2117" y="3030"/>
                </a:cubicBezTo>
                <a:cubicBezTo>
                  <a:pt x="2170" y="3077"/>
                  <a:pt x="2170" y="3077"/>
                  <a:pt x="2170" y="3077"/>
                </a:cubicBezTo>
                <a:cubicBezTo>
                  <a:pt x="2182" y="3113"/>
                  <a:pt x="2182" y="3113"/>
                  <a:pt x="2182" y="3113"/>
                </a:cubicBezTo>
                <a:cubicBezTo>
                  <a:pt x="2241" y="3142"/>
                  <a:pt x="2241" y="3142"/>
                  <a:pt x="2241" y="3142"/>
                </a:cubicBezTo>
                <a:cubicBezTo>
                  <a:pt x="2294" y="3166"/>
                  <a:pt x="2294" y="3166"/>
                  <a:pt x="2294" y="3166"/>
                </a:cubicBezTo>
                <a:cubicBezTo>
                  <a:pt x="2336" y="3178"/>
                  <a:pt x="2336" y="3178"/>
                  <a:pt x="2336" y="3178"/>
                </a:cubicBezTo>
                <a:cubicBezTo>
                  <a:pt x="2348" y="3208"/>
                  <a:pt x="2348" y="3208"/>
                  <a:pt x="2348" y="3208"/>
                </a:cubicBezTo>
                <a:cubicBezTo>
                  <a:pt x="2407" y="3243"/>
                  <a:pt x="2407" y="3243"/>
                  <a:pt x="2407" y="3243"/>
                </a:cubicBezTo>
                <a:cubicBezTo>
                  <a:pt x="2449" y="3273"/>
                  <a:pt x="2449" y="3273"/>
                  <a:pt x="2449" y="3273"/>
                </a:cubicBezTo>
                <a:cubicBezTo>
                  <a:pt x="2472" y="3344"/>
                  <a:pt x="2472" y="3344"/>
                  <a:pt x="2472" y="3344"/>
                </a:cubicBezTo>
                <a:cubicBezTo>
                  <a:pt x="2472" y="3397"/>
                  <a:pt x="2472" y="3397"/>
                  <a:pt x="2472" y="3397"/>
                </a:cubicBezTo>
                <a:cubicBezTo>
                  <a:pt x="2437" y="3362"/>
                  <a:pt x="2437" y="3362"/>
                  <a:pt x="2437" y="3362"/>
                </a:cubicBezTo>
                <a:cubicBezTo>
                  <a:pt x="2401" y="3320"/>
                  <a:pt x="2401" y="3320"/>
                  <a:pt x="2401" y="3320"/>
                </a:cubicBezTo>
                <a:cubicBezTo>
                  <a:pt x="2395" y="3291"/>
                  <a:pt x="2395" y="3291"/>
                  <a:pt x="2395" y="3291"/>
                </a:cubicBezTo>
                <a:cubicBezTo>
                  <a:pt x="2348" y="3261"/>
                  <a:pt x="2348" y="3261"/>
                  <a:pt x="2348" y="3261"/>
                </a:cubicBezTo>
                <a:cubicBezTo>
                  <a:pt x="2318" y="3249"/>
                  <a:pt x="2318" y="3249"/>
                  <a:pt x="2318" y="3249"/>
                </a:cubicBezTo>
                <a:cubicBezTo>
                  <a:pt x="2312" y="3202"/>
                  <a:pt x="2312" y="3202"/>
                  <a:pt x="2312" y="3202"/>
                </a:cubicBezTo>
                <a:cubicBezTo>
                  <a:pt x="2271" y="3202"/>
                  <a:pt x="2271" y="3202"/>
                  <a:pt x="2271" y="3202"/>
                </a:cubicBezTo>
                <a:cubicBezTo>
                  <a:pt x="2241" y="3184"/>
                  <a:pt x="2241" y="3184"/>
                  <a:pt x="2241" y="3184"/>
                </a:cubicBezTo>
                <a:cubicBezTo>
                  <a:pt x="2212" y="3172"/>
                  <a:pt x="2212" y="3172"/>
                  <a:pt x="2212" y="3172"/>
                </a:cubicBezTo>
                <a:cubicBezTo>
                  <a:pt x="2182" y="3160"/>
                  <a:pt x="2182" y="3160"/>
                  <a:pt x="2182" y="3160"/>
                </a:cubicBezTo>
                <a:cubicBezTo>
                  <a:pt x="2152" y="3166"/>
                  <a:pt x="2152" y="3166"/>
                  <a:pt x="2152" y="3166"/>
                </a:cubicBezTo>
                <a:cubicBezTo>
                  <a:pt x="2182" y="3202"/>
                  <a:pt x="2182" y="3202"/>
                  <a:pt x="2182" y="3202"/>
                </a:cubicBezTo>
                <a:cubicBezTo>
                  <a:pt x="2217" y="3225"/>
                  <a:pt x="2217" y="3225"/>
                  <a:pt x="2217" y="3225"/>
                </a:cubicBezTo>
                <a:cubicBezTo>
                  <a:pt x="2253" y="3261"/>
                  <a:pt x="2253" y="3261"/>
                  <a:pt x="2253" y="3261"/>
                </a:cubicBezTo>
                <a:cubicBezTo>
                  <a:pt x="2330" y="3309"/>
                  <a:pt x="2330" y="3309"/>
                  <a:pt x="2330" y="3309"/>
                </a:cubicBezTo>
                <a:cubicBezTo>
                  <a:pt x="2354" y="3362"/>
                  <a:pt x="2354" y="3362"/>
                  <a:pt x="2354" y="3362"/>
                </a:cubicBezTo>
                <a:cubicBezTo>
                  <a:pt x="2383" y="3433"/>
                  <a:pt x="2383" y="3433"/>
                  <a:pt x="2383" y="3433"/>
                </a:cubicBezTo>
                <a:cubicBezTo>
                  <a:pt x="2383" y="3486"/>
                  <a:pt x="2383" y="3486"/>
                  <a:pt x="2383" y="3486"/>
                </a:cubicBezTo>
                <a:cubicBezTo>
                  <a:pt x="2378" y="3563"/>
                  <a:pt x="2378" y="3563"/>
                  <a:pt x="2378" y="3563"/>
                </a:cubicBezTo>
                <a:cubicBezTo>
                  <a:pt x="2378" y="3646"/>
                  <a:pt x="2378" y="3646"/>
                  <a:pt x="2378" y="3646"/>
                </a:cubicBezTo>
                <a:cubicBezTo>
                  <a:pt x="2348" y="3664"/>
                  <a:pt x="2348" y="3664"/>
                  <a:pt x="2348" y="3664"/>
                </a:cubicBezTo>
                <a:cubicBezTo>
                  <a:pt x="2348" y="3718"/>
                  <a:pt x="2348" y="3718"/>
                  <a:pt x="2348" y="3718"/>
                </a:cubicBezTo>
                <a:cubicBezTo>
                  <a:pt x="2383" y="3777"/>
                  <a:pt x="2383" y="3777"/>
                  <a:pt x="2383" y="3777"/>
                </a:cubicBezTo>
                <a:cubicBezTo>
                  <a:pt x="2372" y="3830"/>
                  <a:pt x="2372" y="3830"/>
                  <a:pt x="2372" y="3830"/>
                </a:cubicBezTo>
                <a:cubicBezTo>
                  <a:pt x="2378" y="3872"/>
                  <a:pt x="2378" y="3872"/>
                  <a:pt x="2378" y="3872"/>
                </a:cubicBezTo>
                <a:cubicBezTo>
                  <a:pt x="2401" y="3907"/>
                  <a:pt x="2401" y="3907"/>
                  <a:pt x="2401" y="3907"/>
                </a:cubicBezTo>
                <a:cubicBezTo>
                  <a:pt x="2401" y="3961"/>
                  <a:pt x="2401" y="3961"/>
                  <a:pt x="2401" y="3961"/>
                </a:cubicBezTo>
                <a:cubicBezTo>
                  <a:pt x="2431" y="4008"/>
                  <a:pt x="2431" y="4008"/>
                  <a:pt x="2431" y="4008"/>
                </a:cubicBezTo>
                <a:cubicBezTo>
                  <a:pt x="2472" y="4044"/>
                  <a:pt x="2472" y="4044"/>
                  <a:pt x="2472" y="4044"/>
                </a:cubicBezTo>
                <a:cubicBezTo>
                  <a:pt x="2496" y="4121"/>
                  <a:pt x="2496" y="4121"/>
                  <a:pt x="2496" y="4121"/>
                </a:cubicBezTo>
                <a:cubicBezTo>
                  <a:pt x="2538" y="4156"/>
                  <a:pt x="2538" y="4156"/>
                  <a:pt x="2538" y="4156"/>
                </a:cubicBezTo>
                <a:cubicBezTo>
                  <a:pt x="2544" y="4192"/>
                  <a:pt x="2544" y="4192"/>
                  <a:pt x="2544" y="4192"/>
                </a:cubicBezTo>
                <a:cubicBezTo>
                  <a:pt x="2579" y="4239"/>
                  <a:pt x="2579" y="4239"/>
                  <a:pt x="2579" y="4239"/>
                </a:cubicBezTo>
                <a:cubicBezTo>
                  <a:pt x="2633" y="4239"/>
                  <a:pt x="2633" y="4239"/>
                  <a:pt x="2633" y="4239"/>
                </a:cubicBezTo>
                <a:cubicBezTo>
                  <a:pt x="2668" y="4269"/>
                  <a:pt x="2668" y="4269"/>
                  <a:pt x="2668" y="4269"/>
                </a:cubicBezTo>
                <a:cubicBezTo>
                  <a:pt x="2721" y="4299"/>
                  <a:pt x="2721" y="4299"/>
                  <a:pt x="2721" y="4299"/>
                </a:cubicBezTo>
                <a:cubicBezTo>
                  <a:pt x="2763" y="4340"/>
                  <a:pt x="2763" y="4340"/>
                  <a:pt x="2763" y="4340"/>
                </a:cubicBezTo>
                <a:cubicBezTo>
                  <a:pt x="2775" y="4387"/>
                  <a:pt x="2775" y="4387"/>
                  <a:pt x="2775" y="4387"/>
                </a:cubicBezTo>
                <a:cubicBezTo>
                  <a:pt x="2799" y="4435"/>
                  <a:pt x="2799" y="4435"/>
                  <a:pt x="2799" y="4435"/>
                </a:cubicBezTo>
                <a:cubicBezTo>
                  <a:pt x="2822" y="4512"/>
                  <a:pt x="2822" y="4512"/>
                  <a:pt x="2822" y="4512"/>
                </a:cubicBezTo>
                <a:cubicBezTo>
                  <a:pt x="2858" y="4548"/>
                  <a:pt x="2858" y="4548"/>
                  <a:pt x="2858" y="4548"/>
                </a:cubicBezTo>
                <a:cubicBezTo>
                  <a:pt x="2899" y="4589"/>
                  <a:pt x="2899" y="4589"/>
                  <a:pt x="2899" y="4589"/>
                </a:cubicBezTo>
                <a:cubicBezTo>
                  <a:pt x="2911" y="4619"/>
                  <a:pt x="2911" y="4619"/>
                  <a:pt x="2911" y="4619"/>
                </a:cubicBezTo>
                <a:cubicBezTo>
                  <a:pt x="2876" y="4642"/>
                  <a:pt x="2876" y="4642"/>
                  <a:pt x="2876" y="4642"/>
                </a:cubicBezTo>
                <a:cubicBezTo>
                  <a:pt x="2899" y="4672"/>
                  <a:pt x="2899" y="4672"/>
                  <a:pt x="2899" y="4672"/>
                </a:cubicBezTo>
                <a:cubicBezTo>
                  <a:pt x="2941" y="4708"/>
                  <a:pt x="2941" y="4708"/>
                  <a:pt x="2941" y="4708"/>
                </a:cubicBezTo>
                <a:cubicBezTo>
                  <a:pt x="2994" y="4737"/>
                  <a:pt x="2994" y="4737"/>
                  <a:pt x="2994" y="4737"/>
                </a:cubicBezTo>
                <a:cubicBezTo>
                  <a:pt x="3030" y="4779"/>
                  <a:pt x="3030" y="4779"/>
                  <a:pt x="3030" y="4779"/>
                </a:cubicBezTo>
                <a:cubicBezTo>
                  <a:pt x="3024" y="4809"/>
                  <a:pt x="3024" y="4809"/>
                  <a:pt x="3024" y="4809"/>
                </a:cubicBezTo>
                <a:cubicBezTo>
                  <a:pt x="3030" y="4832"/>
                  <a:pt x="3030" y="4832"/>
                  <a:pt x="3030" y="4832"/>
                </a:cubicBezTo>
                <a:cubicBezTo>
                  <a:pt x="3077" y="4850"/>
                  <a:pt x="3077" y="4850"/>
                  <a:pt x="3077" y="4850"/>
                </a:cubicBezTo>
                <a:cubicBezTo>
                  <a:pt x="3113" y="4886"/>
                  <a:pt x="3113" y="4886"/>
                  <a:pt x="3113" y="4886"/>
                </a:cubicBezTo>
                <a:cubicBezTo>
                  <a:pt x="3142" y="4915"/>
                  <a:pt x="3142" y="4915"/>
                  <a:pt x="3142" y="4915"/>
                </a:cubicBezTo>
                <a:cubicBezTo>
                  <a:pt x="3148" y="4951"/>
                  <a:pt x="3148" y="4951"/>
                  <a:pt x="3148" y="4951"/>
                </a:cubicBezTo>
                <a:cubicBezTo>
                  <a:pt x="3172" y="4939"/>
                  <a:pt x="3172" y="4939"/>
                  <a:pt x="3172" y="4939"/>
                </a:cubicBezTo>
                <a:cubicBezTo>
                  <a:pt x="3178" y="4897"/>
                  <a:pt x="3178" y="4897"/>
                  <a:pt x="3178" y="4897"/>
                </a:cubicBezTo>
                <a:cubicBezTo>
                  <a:pt x="3160" y="4856"/>
                  <a:pt x="3160" y="4856"/>
                  <a:pt x="3160" y="4856"/>
                </a:cubicBezTo>
                <a:cubicBezTo>
                  <a:pt x="3119" y="4838"/>
                  <a:pt x="3119" y="4838"/>
                  <a:pt x="3119" y="4838"/>
                </a:cubicBezTo>
                <a:cubicBezTo>
                  <a:pt x="3113" y="4803"/>
                  <a:pt x="3113" y="4803"/>
                  <a:pt x="3113" y="4803"/>
                </a:cubicBezTo>
                <a:cubicBezTo>
                  <a:pt x="3071" y="4773"/>
                  <a:pt x="3071" y="4773"/>
                  <a:pt x="3071" y="4773"/>
                </a:cubicBezTo>
                <a:cubicBezTo>
                  <a:pt x="3053" y="4726"/>
                  <a:pt x="3053" y="4726"/>
                  <a:pt x="3053" y="4726"/>
                </a:cubicBezTo>
                <a:cubicBezTo>
                  <a:pt x="3036" y="4678"/>
                  <a:pt x="3036" y="4678"/>
                  <a:pt x="3036" y="4678"/>
                </a:cubicBezTo>
                <a:cubicBezTo>
                  <a:pt x="3000" y="4642"/>
                  <a:pt x="3000" y="4642"/>
                  <a:pt x="3000" y="4642"/>
                </a:cubicBezTo>
                <a:cubicBezTo>
                  <a:pt x="2988" y="4595"/>
                  <a:pt x="2988" y="4595"/>
                  <a:pt x="2988" y="4595"/>
                </a:cubicBezTo>
                <a:cubicBezTo>
                  <a:pt x="2953" y="4583"/>
                  <a:pt x="2953" y="4583"/>
                  <a:pt x="2953" y="4583"/>
                </a:cubicBezTo>
                <a:cubicBezTo>
                  <a:pt x="2929" y="4524"/>
                  <a:pt x="2929" y="4524"/>
                  <a:pt x="2929" y="4524"/>
                </a:cubicBezTo>
                <a:cubicBezTo>
                  <a:pt x="2887" y="4476"/>
                  <a:pt x="2887" y="4476"/>
                  <a:pt x="2887" y="4476"/>
                </a:cubicBezTo>
                <a:cubicBezTo>
                  <a:pt x="2881" y="4417"/>
                  <a:pt x="2881" y="4417"/>
                  <a:pt x="2881" y="4417"/>
                </a:cubicBezTo>
                <a:cubicBezTo>
                  <a:pt x="2917" y="4411"/>
                  <a:pt x="2917" y="4411"/>
                  <a:pt x="2917" y="4411"/>
                </a:cubicBezTo>
                <a:cubicBezTo>
                  <a:pt x="2965" y="4429"/>
                  <a:pt x="2965" y="4429"/>
                  <a:pt x="2965" y="4429"/>
                </a:cubicBezTo>
                <a:cubicBezTo>
                  <a:pt x="2994" y="4465"/>
                  <a:pt x="2994" y="4465"/>
                  <a:pt x="2994" y="4465"/>
                </a:cubicBezTo>
                <a:cubicBezTo>
                  <a:pt x="2994" y="4518"/>
                  <a:pt x="2994" y="4518"/>
                  <a:pt x="2994" y="4518"/>
                </a:cubicBezTo>
                <a:cubicBezTo>
                  <a:pt x="3047" y="4589"/>
                  <a:pt x="3047" y="4589"/>
                  <a:pt x="3047" y="4589"/>
                </a:cubicBezTo>
                <a:cubicBezTo>
                  <a:pt x="3101" y="4648"/>
                  <a:pt x="3101" y="4648"/>
                  <a:pt x="3101" y="4648"/>
                </a:cubicBezTo>
                <a:cubicBezTo>
                  <a:pt x="3148" y="4690"/>
                  <a:pt x="3148" y="4690"/>
                  <a:pt x="3148" y="4690"/>
                </a:cubicBezTo>
                <a:cubicBezTo>
                  <a:pt x="3184" y="4731"/>
                  <a:pt x="3184" y="4731"/>
                  <a:pt x="3184" y="4731"/>
                </a:cubicBezTo>
                <a:cubicBezTo>
                  <a:pt x="3190" y="4773"/>
                  <a:pt x="3190" y="4773"/>
                  <a:pt x="3190" y="4773"/>
                </a:cubicBezTo>
                <a:cubicBezTo>
                  <a:pt x="3243" y="4803"/>
                  <a:pt x="3243" y="4803"/>
                  <a:pt x="3243" y="4803"/>
                </a:cubicBezTo>
                <a:cubicBezTo>
                  <a:pt x="3279" y="4844"/>
                  <a:pt x="3279" y="4844"/>
                  <a:pt x="3279" y="4844"/>
                </a:cubicBezTo>
                <a:cubicBezTo>
                  <a:pt x="3308" y="4892"/>
                  <a:pt x="3308" y="4892"/>
                  <a:pt x="3308" y="4892"/>
                </a:cubicBezTo>
                <a:cubicBezTo>
                  <a:pt x="3368" y="4957"/>
                  <a:pt x="3368" y="4957"/>
                  <a:pt x="3368" y="4957"/>
                </a:cubicBezTo>
                <a:cubicBezTo>
                  <a:pt x="3391" y="5010"/>
                  <a:pt x="3391" y="5010"/>
                  <a:pt x="3391" y="5010"/>
                </a:cubicBezTo>
                <a:cubicBezTo>
                  <a:pt x="3421" y="5034"/>
                  <a:pt x="3421" y="5034"/>
                  <a:pt x="3421" y="5034"/>
                </a:cubicBezTo>
                <a:cubicBezTo>
                  <a:pt x="3391" y="5052"/>
                  <a:pt x="3391" y="5052"/>
                  <a:pt x="3391" y="5052"/>
                </a:cubicBezTo>
                <a:cubicBezTo>
                  <a:pt x="3385" y="5087"/>
                  <a:pt x="3385" y="5087"/>
                  <a:pt x="3385" y="5087"/>
                </a:cubicBezTo>
                <a:cubicBezTo>
                  <a:pt x="3451" y="5141"/>
                  <a:pt x="3451" y="5141"/>
                  <a:pt x="3451" y="5141"/>
                </a:cubicBezTo>
                <a:cubicBezTo>
                  <a:pt x="3504" y="5182"/>
                  <a:pt x="3504" y="5182"/>
                  <a:pt x="3504" y="5182"/>
                </a:cubicBezTo>
                <a:cubicBezTo>
                  <a:pt x="3569" y="5200"/>
                  <a:pt x="3569" y="5200"/>
                  <a:pt x="3569" y="5200"/>
                </a:cubicBezTo>
                <a:cubicBezTo>
                  <a:pt x="3640" y="5241"/>
                  <a:pt x="3640" y="5241"/>
                  <a:pt x="3640" y="5241"/>
                </a:cubicBezTo>
                <a:cubicBezTo>
                  <a:pt x="3717" y="5277"/>
                  <a:pt x="3717" y="5277"/>
                  <a:pt x="3717" y="5277"/>
                </a:cubicBezTo>
                <a:cubicBezTo>
                  <a:pt x="3806" y="5318"/>
                  <a:pt x="3806" y="5318"/>
                  <a:pt x="3806" y="5318"/>
                </a:cubicBezTo>
                <a:cubicBezTo>
                  <a:pt x="3878" y="5342"/>
                  <a:pt x="3878" y="5342"/>
                  <a:pt x="3878" y="5342"/>
                </a:cubicBezTo>
                <a:cubicBezTo>
                  <a:pt x="3925" y="5336"/>
                  <a:pt x="3925" y="5336"/>
                  <a:pt x="3925" y="5336"/>
                </a:cubicBezTo>
                <a:cubicBezTo>
                  <a:pt x="3937" y="5312"/>
                  <a:pt x="3937" y="5312"/>
                  <a:pt x="3937" y="5312"/>
                </a:cubicBezTo>
                <a:cubicBezTo>
                  <a:pt x="3990" y="5307"/>
                  <a:pt x="3990" y="5307"/>
                  <a:pt x="3990" y="5307"/>
                </a:cubicBezTo>
                <a:cubicBezTo>
                  <a:pt x="4044" y="5336"/>
                  <a:pt x="4044" y="5336"/>
                  <a:pt x="4044" y="5336"/>
                </a:cubicBezTo>
                <a:cubicBezTo>
                  <a:pt x="4109" y="5384"/>
                  <a:pt x="4109" y="5384"/>
                  <a:pt x="4109" y="5384"/>
                </a:cubicBezTo>
                <a:cubicBezTo>
                  <a:pt x="4144" y="5425"/>
                  <a:pt x="4144" y="5425"/>
                  <a:pt x="4144" y="5425"/>
                </a:cubicBezTo>
                <a:cubicBezTo>
                  <a:pt x="4192" y="5425"/>
                  <a:pt x="4192" y="5425"/>
                  <a:pt x="4192" y="5425"/>
                </a:cubicBezTo>
                <a:cubicBezTo>
                  <a:pt x="4215" y="5425"/>
                  <a:pt x="4215" y="5425"/>
                  <a:pt x="4215" y="5425"/>
                </a:cubicBezTo>
                <a:cubicBezTo>
                  <a:pt x="4245" y="5437"/>
                  <a:pt x="4245" y="5437"/>
                  <a:pt x="4245" y="5437"/>
                </a:cubicBezTo>
                <a:cubicBezTo>
                  <a:pt x="4275" y="5478"/>
                  <a:pt x="4275" y="5478"/>
                  <a:pt x="4275" y="5478"/>
                </a:cubicBezTo>
                <a:cubicBezTo>
                  <a:pt x="4340" y="5496"/>
                  <a:pt x="4340" y="5496"/>
                  <a:pt x="4340" y="5496"/>
                </a:cubicBezTo>
                <a:cubicBezTo>
                  <a:pt x="4340" y="5473"/>
                  <a:pt x="4340" y="5473"/>
                  <a:pt x="4340" y="5473"/>
                </a:cubicBezTo>
                <a:cubicBezTo>
                  <a:pt x="4376" y="5490"/>
                  <a:pt x="4376" y="5490"/>
                  <a:pt x="4376" y="5490"/>
                </a:cubicBezTo>
                <a:cubicBezTo>
                  <a:pt x="4411" y="5538"/>
                  <a:pt x="4411" y="5538"/>
                  <a:pt x="4411" y="5538"/>
                </a:cubicBezTo>
                <a:cubicBezTo>
                  <a:pt x="4411" y="5538"/>
                  <a:pt x="4459" y="5591"/>
                  <a:pt x="4470" y="5603"/>
                </a:cubicBezTo>
                <a:cubicBezTo>
                  <a:pt x="4482" y="5609"/>
                  <a:pt x="4465" y="5651"/>
                  <a:pt x="4465" y="5651"/>
                </a:cubicBezTo>
                <a:cubicBezTo>
                  <a:pt x="4488" y="5674"/>
                  <a:pt x="4488" y="5674"/>
                  <a:pt x="4488" y="5674"/>
                </a:cubicBezTo>
                <a:cubicBezTo>
                  <a:pt x="4512" y="5662"/>
                  <a:pt x="4512" y="5662"/>
                  <a:pt x="4512" y="5662"/>
                </a:cubicBezTo>
                <a:cubicBezTo>
                  <a:pt x="4547" y="5680"/>
                  <a:pt x="4547" y="5680"/>
                  <a:pt x="4547" y="5680"/>
                </a:cubicBezTo>
                <a:cubicBezTo>
                  <a:pt x="4595" y="5728"/>
                  <a:pt x="4595" y="5728"/>
                  <a:pt x="4595" y="5728"/>
                </a:cubicBezTo>
                <a:cubicBezTo>
                  <a:pt x="4595" y="5728"/>
                  <a:pt x="4631" y="5757"/>
                  <a:pt x="4648" y="5739"/>
                </a:cubicBezTo>
                <a:cubicBezTo>
                  <a:pt x="4731" y="5787"/>
                  <a:pt x="4731" y="5787"/>
                  <a:pt x="4731" y="5787"/>
                </a:cubicBezTo>
                <a:cubicBezTo>
                  <a:pt x="4779" y="5805"/>
                  <a:pt x="4779" y="5805"/>
                  <a:pt x="4779" y="5805"/>
                </a:cubicBezTo>
                <a:cubicBezTo>
                  <a:pt x="4773" y="5757"/>
                  <a:pt x="4773" y="5757"/>
                  <a:pt x="4773" y="5757"/>
                </a:cubicBezTo>
                <a:cubicBezTo>
                  <a:pt x="4797" y="5728"/>
                  <a:pt x="4797" y="5728"/>
                  <a:pt x="4797" y="5728"/>
                </a:cubicBezTo>
                <a:cubicBezTo>
                  <a:pt x="4880" y="5733"/>
                  <a:pt x="4880" y="5733"/>
                  <a:pt x="4880" y="5733"/>
                </a:cubicBezTo>
                <a:cubicBezTo>
                  <a:pt x="4886" y="5763"/>
                  <a:pt x="4886" y="5763"/>
                  <a:pt x="4886" y="5763"/>
                </a:cubicBezTo>
                <a:cubicBezTo>
                  <a:pt x="4909" y="5763"/>
                  <a:pt x="4909" y="5763"/>
                  <a:pt x="4909" y="5763"/>
                </a:cubicBezTo>
                <a:cubicBezTo>
                  <a:pt x="4927" y="5728"/>
                  <a:pt x="4927" y="5728"/>
                  <a:pt x="4927" y="5728"/>
                </a:cubicBezTo>
                <a:cubicBezTo>
                  <a:pt x="4897" y="5692"/>
                  <a:pt x="4897" y="5692"/>
                  <a:pt x="4897" y="5692"/>
                </a:cubicBezTo>
                <a:cubicBezTo>
                  <a:pt x="4814" y="5692"/>
                  <a:pt x="4814" y="5692"/>
                  <a:pt x="4814" y="5692"/>
                </a:cubicBezTo>
                <a:cubicBezTo>
                  <a:pt x="4761" y="5686"/>
                  <a:pt x="4761" y="5686"/>
                  <a:pt x="4761" y="5686"/>
                </a:cubicBezTo>
                <a:cubicBezTo>
                  <a:pt x="4678" y="5680"/>
                  <a:pt x="4678" y="5680"/>
                  <a:pt x="4678" y="5680"/>
                </a:cubicBezTo>
                <a:cubicBezTo>
                  <a:pt x="4642" y="5656"/>
                  <a:pt x="4642" y="5656"/>
                  <a:pt x="4642" y="5656"/>
                </a:cubicBezTo>
                <a:cubicBezTo>
                  <a:pt x="4589" y="5603"/>
                  <a:pt x="4589" y="5603"/>
                  <a:pt x="4589" y="5603"/>
                </a:cubicBezTo>
                <a:cubicBezTo>
                  <a:pt x="4595" y="5562"/>
                  <a:pt x="4595" y="5562"/>
                  <a:pt x="4595" y="5562"/>
                </a:cubicBezTo>
                <a:cubicBezTo>
                  <a:pt x="4595" y="5502"/>
                  <a:pt x="4595" y="5502"/>
                  <a:pt x="4595" y="5502"/>
                </a:cubicBezTo>
                <a:cubicBezTo>
                  <a:pt x="4613" y="5431"/>
                  <a:pt x="4613" y="5431"/>
                  <a:pt x="4613" y="5431"/>
                </a:cubicBezTo>
                <a:cubicBezTo>
                  <a:pt x="4613" y="5384"/>
                  <a:pt x="4613" y="5384"/>
                  <a:pt x="4613" y="5384"/>
                </a:cubicBezTo>
                <a:cubicBezTo>
                  <a:pt x="4583" y="5342"/>
                  <a:pt x="4583" y="5342"/>
                  <a:pt x="4583" y="5342"/>
                </a:cubicBezTo>
                <a:cubicBezTo>
                  <a:pt x="4536" y="5318"/>
                  <a:pt x="4536" y="5318"/>
                  <a:pt x="4536" y="5318"/>
                </a:cubicBezTo>
                <a:cubicBezTo>
                  <a:pt x="4459" y="5324"/>
                  <a:pt x="4459" y="5324"/>
                  <a:pt x="4459" y="5324"/>
                </a:cubicBezTo>
                <a:cubicBezTo>
                  <a:pt x="4405" y="5312"/>
                  <a:pt x="4405" y="5312"/>
                  <a:pt x="4405" y="5312"/>
                </a:cubicBezTo>
                <a:cubicBezTo>
                  <a:pt x="4340" y="5336"/>
                  <a:pt x="4340" y="5336"/>
                  <a:pt x="4340" y="5336"/>
                </a:cubicBezTo>
                <a:cubicBezTo>
                  <a:pt x="4304" y="5312"/>
                  <a:pt x="4304" y="5312"/>
                  <a:pt x="4304" y="5312"/>
                </a:cubicBezTo>
                <a:cubicBezTo>
                  <a:pt x="4340" y="5283"/>
                  <a:pt x="4340" y="5283"/>
                  <a:pt x="4340" y="5283"/>
                </a:cubicBezTo>
                <a:cubicBezTo>
                  <a:pt x="4340" y="5230"/>
                  <a:pt x="4340" y="5230"/>
                  <a:pt x="4340" y="5230"/>
                </a:cubicBezTo>
                <a:cubicBezTo>
                  <a:pt x="4352" y="5200"/>
                  <a:pt x="4352" y="5200"/>
                  <a:pt x="4352" y="5200"/>
                </a:cubicBezTo>
                <a:cubicBezTo>
                  <a:pt x="4376" y="5146"/>
                  <a:pt x="4376" y="5146"/>
                  <a:pt x="4376" y="5146"/>
                </a:cubicBezTo>
                <a:cubicBezTo>
                  <a:pt x="4376" y="5093"/>
                  <a:pt x="4376" y="5093"/>
                  <a:pt x="4376" y="5093"/>
                </a:cubicBezTo>
                <a:cubicBezTo>
                  <a:pt x="4411" y="5069"/>
                  <a:pt x="4411" y="5069"/>
                  <a:pt x="4411" y="5069"/>
                </a:cubicBezTo>
                <a:cubicBezTo>
                  <a:pt x="4417" y="5028"/>
                  <a:pt x="4417" y="5028"/>
                  <a:pt x="4417" y="5028"/>
                </a:cubicBezTo>
                <a:cubicBezTo>
                  <a:pt x="4388" y="5010"/>
                  <a:pt x="4388" y="5010"/>
                  <a:pt x="4388" y="5010"/>
                </a:cubicBezTo>
                <a:cubicBezTo>
                  <a:pt x="4304" y="5016"/>
                  <a:pt x="4304" y="5016"/>
                  <a:pt x="4304" y="5016"/>
                </a:cubicBezTo>
                <a:cubicBezTo>
                  <a:pt x="4251" y="5022"/>
                  <a:pt x="4251" y="5022"/>
                  <a:pt x="4251" y="5022"/>
                </a:cubicBezTo>
                <a:cubicBezTo>
                  <a:pt x="4227" y="5063"/>
                  <a:pt x="4227" y="5063"/>
                  <a:pt x="4227" y="5063"/>
                </a:cubicBezTo>
                <a:cubicBezTo>
                  <a:pt x="4204" y="5123"/>
                  <a:pt x="4204" y="5123"/>
                  <a:pt x="4204" y="5123"/>
                </a:cubicBezTo>
                <a:cubicBezTo>
                  <a:pt x="4180" y="5176"/>
                  <a:pt x="4180" y="5176"/>
                  <a:pt x="4180" y="5176"/>
                </a:cubicBezTo>
                <a:cubicBezTo>
                  <a:pt x="4133" y="5182"/>
                  <a:pt x="4133" y="5182"/>
                  <a:pt x="4133" y="5182"/>
                </a:cubicBezTo>
                <a:cubicBezTo>
                  <a:pt x="4067" y="5200"/>
                  <a:pt x="4067" y="5200"/>
                  <a:pt x="4067" y="5200"/>
                </a:cubicBezTo>
                <a:cubicBezTo>
                  <a:pt x="3996" y="5206"/>
                  <a:pt x="3996" y="5206"/>
                  <a:pt x="3996" y="5206"/>
                </a:cubicBezTo>
                <a:cubicBezTo>
                  <a:pt x="3967" y="5170"/>
                  <a:pt x="3967" y="5170"/>
                  <a:pt x="3967" y="5170"/>
                </a:cubicBezTo>
                <a:cubicBezTo>
                  <a:pt x="3907" y="5141"/>
                  <a:pt x="3907" y="5141"/>
                  <a:pt x="3907" y="5141"/>
                </a:cubicBezTo>
                <a:cubicBezTo>
                  <a:pt x="3890" y="5093"/>
                  <a:pt x="3890" y="5093"/>
                  <a:pt x="3890" y="5093"/>
                </a:cubicBezTo>
                <a:cubicBezTo>
                  <a:pt x="3848" y="5034"/>
                  <a:pt x="3848" y="5034"/>
                  <a:pt x="3848" y="5034"/>
                </a:cubicBezTo>
                <a:cubicBezTo>
                  <a:pt x="3824" y="4933"/>
                  <a:pt x="3824" y="4933"/>
                  <a:pt x="3824" y="4933"/>
                </a:cubicBezTo>
                <a:cubicBezTo>
                  <a:pt x="3818" y="4856"/>
                  <a:pt x="3818" y="4856"/>
                  <a:pt x="3818" y="4856"/>
                </a:cubicBezTo>
                <a:cubicBezTo>
                  <a:pt x="3848" y="4803"/>
                  <a:pt x="3848" y="4803"/>
                  <a:pt x="3848" y="4803"/>
                </a:cubicBezTo>
                <a:cubicBezTo>
                  <a:pt x="3860" y="4731"/>
                  <a:pt x="3860" y="4731"/>
                  <a:pt x="3860" y="4731"/>
                </a:cubicBezTo>
                <a:cubicBezTo>
                  <a:pt x="3830" y="4666"/>
                  <a:pt x="3830" y="4666"/>
                  <a:pt x="3830" y="4666"/>
                </a:cubicBezTo>
                <a:cubicBezTo>
                  <a:pt x="3883" y="4601"/>
                  <a:pt x="3883" y="4601"/>
                  <a:pt x="3883" y="4601"/>
                </a:cubicBezTo>
                <a:cubicBezTo>
                  <a:pt x="3925" y="4595"/>
                  <a:pt x="3925" y="4595"/>
                  <a:pt x="3925" y="4595"/>
                </a:cubicBezTo>
                <a:cubicBezTo>
                  <a:pt x="3967" y="4565"/>
                  <a:pt x="3967" y="4565"/>
                  <a:pt x="3967" y="4565"/>
                </a:cubicBezTo>
                <a:cubicBezTo>
                  <a:pt x="4014" y="4524"/>
                  <a:pt x="4014" y="4524"/>
                  <a:pt x="4014" y="4524"/>
                </a:cubicBezTo>
                <a:cubicBezTo>
                  <a:pt x="4073" y="4530"/>
                  <a:pt x="4073" y="4530"/>
                  <a:pt x="4073" y="4530"/>
                </a:cubicBezTo>
                <a:cubicBezTo>
                  <a:pt x="4115" y="4548"/>
                  <a:pt x="4115" y="4548"/>
                  <a:pt x="4115" y="4548"/>
                </a:cubicBezTo>
                <a:cubicBezTo>
                  <a:pt x="4150" y="4530"/>
                  <a:pt x="4150" y="4530"/>
                  <a:pt x="4150" y="4530"/>
                </a:cubicBezTo>
                <a:cubicBezTo>
                  <a:pt x="4180" y="4571"/>
                  <a:pt x="4180" y="4571"/>
                  <a:pt x="4180" y="4571"/>
                </a:cubicBezTo>
                <a:cubicBezTo>
                  <a:pt x="4227" y="4571"/>
                  <a:pt x="4227" y="4571"/>
                  <a:pt x="4227" y="4571"/>
                </a:cubicBezTo>
                <a:cubicBezTo>
                  <a:pt x="4269" y="4565"/>
                  <a:pt x="4269" y="4565"/>
                  <a:pt x="4269" y="4565"/>
                </a:cubicBezTo>
                <a:cubicBezTo>
                  <a:pt x="4263" y="4536"/>
                  <a:pt x="4263" y="4536"/>
                  <a:pt x="4263" y="4536"/>
                </a:cubicBezTo>
                <a:cubicBezTo>
                  <a:pt x="4275" y="4494"/>
                  <a:pt x="4275" y="4494"/>
                  <a:pt x="4275" y="4494"/>
                </a:cubicBezTo>
                <a:cubicBezTo>
                  <a:pt x="4340" y="4488"/>
                  <a:pt x="4340" y="4488"/>
                  <a:pt x="4340" y="4488"/>
                </a:cubicBezTo>
                <a:cubicBezTo>
                  <a:pt x="4381" y="4482"/>
                  <a:pt x="4381" y="4482"/>
                  <a:pt x="4381" y="4482"/>
                </a:cubicBezTo>
                <a:cubicBezTo>
                  <a:pt x="4459" y="4494"/>
                  <a:pt x="4459" y="4494"/>
                  <a:pt x="4459" y="4494"/>
                </a:cubicBezTo>
                <a:cubicBezTo>
                  <a:pt x="4494" y="4530"/>
                  <a:pt x="4494" y="4530"/>
                  <a:pt x="4494" y="4530"/>
                </a:cubicBezTo>
                <a:cubicBezTo>
                  <a:pt x="4518" y="4530"/>
                  <a:pt x="4518" y="4530"/>
                  <a:pt x="4518" y="4530"/>
                </a:cubicBezTo>
                <a:cubicBezTo>
                  <a:pt x="4536" y="4506"/>
                  <a:pt x="4536" y="4506"/>
                  <a:pt x="4536" y="4506"/>
                </a:cubicBezTo>
                <a:cubicBezTo>
                  <a:pt x="4559" y="4500"/>
                  <a:pt x="4559" y="4500"/>
                  <a:pt x="4559" y="4500"/>
                </a:cubicBezTo>
                <a:cubicBezTo>
                  <a:pt x="4595" y="4536"/>
                  <a:pt x="4595" y="4536"/>
                  <a:pt x="4595" y="4536"/>
                </a:cubicBezTo>
                <a:cubicBezTo>
                  <a:pt x="4631" y="4577"/>
                  <a:pt x="4631" y="4577"/>
                  <a:pt x="4631" y="4577"/>
                </a:cubicBezTo>
                <a:cubicBezTo>
                  <a:pt x="4631" y="4631"/>
                  <a:pt x="4631" y="4631"/>
                  <a:pt x="4631" y="4631"/>
                </a:cubicBezTo>
                <a:cubicBezTo>
                  <a:pt x="4648" y="4654"/>
                  <a:pt x="4648" y="4654"/>
                  <a:pt x="4648" y="4654"/>
                </a:cubicBezTo>
                <a:cubicBezTo>
                  <a:pt x="4654" y="4690"/>
                  <a:pt x="4654" y="4690"/>
                  <a:pt x="4654" y="4690"/>
                </a:cubicBezTo>
                <a:cubicBezTo>
                  <a:pt x="4684" y="4714"/>
                  <a:pt x="4684" y="4714"/>
                  <a:pt x="4684" y="4714"/>
                </a:cubicBezTo>
                <a:cubicBezTo>
                  <a:pt x="4696" y="4743"/>
                  <a:pt x="4696" y="4743"/>
                  <a:pt x="4696" y="4743"/>
                </a:cubicBezTo>
                <a:cubicBezTo>
                  <a:pt x="4725" y="4761"/>
                  <a:pt x="4725" y="4761"/>
                  <a:pt x="4725" y="4761"/>
                </a:cubicBezTo>
                <a:cubicBezTo>
                  <a:pt x="4731" y="4803"/>
                  <a:pt x="4731" y="4803"/>
                  <a:pt x="4731" y="4803"/>
                </a:cubicBezTo>
                <a:cubicBezTo>
                  <a:pt x="4761" y="4809"/>
                  <a:pt x="4761" y="4809"/>
                  <a:pt x="4761" y="4809"/>
                </a:cubicBezTo>
                <a:cubicBezTo>
                  <a:pt x="4779" y="4785"/>
                  <a:pt x="4779" y="4785"/>
                  <a:pt x="4779" y="4785"/>
                </a:cubicBezTo>
                <a:cubicBezTo>
                  <a:pt x="4791" y="4743"/>
                  <a:pt x="4791" y="4743"/>
                  <a:pt x="4791" y="4743"/>
                </a:cubicBezTo>
                <a:cubicBezTo>
                  <a:pt x="4773" y="4696"/>
                  <a:pt x="4773" y="4696"/>
                  <a:pt x="4773" y="4696"/>
                </a:cubicBezTo>
                <a:cubicBezTo>
                  <a:pt x="4755" y="4619"/>
                  <a:pt x="4755" y="4619"/>
                  <a:pt x="4755" y="4619"/>
                </a:cubicBezTo>
                <a:cubicBezTo>
                  <a:pt x="4720" y="4554"/>
                  <a:pt x="4720" y="4554"/>
                  <a:pt x="4720" y="4554"/>
                </a:cubicBezTo>
                <a:cubicBezTo>
                  <a:pt x="4720" y="4471"/>
                  <a:pt x="4720" y="4471"/>
                  <a:pt x="4720" y="4471"/>
                </a:cubicBezTo>
                <a:cubicBezTo>
                  <a:pt x="4720" y="4459"/>
                  <a:pt x="4737" y="4411"/>
                  <a:pt x="4737" y="4411"/>
                </a:cubicBezTo>
                <a:cubicBezTo>
                  <a:pt x="4773" y="4346"/>
                  <a:pt x="4773" y="4346"/>
                  <a:pt x="4773" y="4346"/>
                </a:cubicBezTo>
                <a:cubicBezTo>
                  <a:pt x="4820" y="4328"/>
                  <a:pt x="4820" y="4328"/>
                  <a:pt x="4820" y="4328"/>
                </a:cubicBezTo>
                <a:cubicBezTo>
                  <a:pt x="4880" y="4275"/>
                  <a:pt x="4880" y="4275"/>
                  <a:pt x="4880" y="4275"/>
                </a:cubicBezTo>
                <a:cubicBezTo>
                  <a:pt x="4933" y="4239"/>
                  <a:pt x="4933" y="4239"/>
                  <a:pt x="4933" y="4239"/>
                </a:cubicBezTo>
                <a:cubicBezTo>
                  <a:pt x="4980" y="4221"/>
                  <a:pt x="4980" y="4221"/>
                  <a:pt x="4980" y="4221"/>
                </a:cubicBezTo>
                <a:cubicBezTo>
                  <a:pt x="4992" y="4186"/>
                  <a:pt x="4992" y="4186"/>
                  <a:pt x="4992" y="4186"/>
                </a:cubicBezTo>
                <a:cubicBezTo>
                  <a:pt x="5034" y="4162"/>
                  <a:pt x="5034" y="4162"/>
                  <a:pt x="5034" y="4162"/>
                </a:cubicBezTo>
                <a:cubicBezTo>
                  <a:pt x="4998" y="4097"/>
                  <a:pt x="4998" y="4097"/>
                  <a:pt x="4998" y="4097"/>
                </a:cubicBezTo>
                <a:cubicBezTo>
                  <a:pt x="4969" y="4067"/>
                  <a:pt x="4969" y="4067"/>
                  <a:pt x="4969" y="4067"/>
                </a:cubicBezTo>
                <a:cubicBezTo>
                  <a:pt x="4980" y="4038"/>
                  <a:pt x="4980" y="4038"/>
                  <a:pt x="4980" y="4038"/>
                </a:cubicBezTo>
                <a:cubicBezTo>
                  <a:pt x="4957" y="4002"/>
                  <a:pt x="4957" y="4002"/>
                  <a:pt x="4957" y="4002"/>
                </a:cubicBezTo>
                <a:cubicBezTo>
                  <a:pt x="4998" y="3984"/>
                  <a:pt x="4998" y="3984"/>
                  <a:pt x="4998" y="3984"/>
                </a:cubicBezTo>
                <a:cubicBezTo>
                  <a:pt x="5034" y="4032"/>
                  <a:pt x="5034" y="4032"/>
                  <a:pt x="5034" y="4032"/>
                </a:cubicBezTo>
                <a:cubicBezTo>
                  <a:pt x="5052" y="3984"/>
                  <a:pt x="5052" y="3984"/>
                  <a:pt x="5052" y="3984"/>
                </a:cubicBezTo>
                <a:cubicBezTo>
                  <a:pt x="5075" y="3943"/>
                  <a:pt x="5075" y="3943"/>
                  <a:pt x="5075" y="3943"/>
                </a:cubicBezTo>
                <a:cubicBezTo>
                  <a:pt x="5105" y="3919"/>
                  <a:pt x="5105" y="3919"/>
                  <a:pt x="5105" y="3919"/>
                </a:cubicBezTo>
                <a:cubicBezTo>
                  <a:pt x="5129" y="3830"/>
                  <a:pt x="5129" y="3830"/>
                  <a:pt x="5129" y="3830"/>
                </a:cubicBezTo>
                <a:cubicBezTo>
                  <a:pt x="5206" y="3830"/>
                  <a:pt x="5206" y="3830"/>
                  <a:pt x="5206" y="3830"/>
                </a:cubicBezTo>
                <a:cubicBezTo>
                  <a:pt x="5253" y="3807"/>
                  <a:pt x="5253" y="3807"/>
                  <a:pt x="5253" y="3807"/>
                </a:cubicBezTo>
                <a:cubicBezTo>
                  <a:pt x="5312" y="3801"/>
                  <a:pt x="5312" y="3801"/>
                  <a:pt x="5312" y="3801"/>
                </a:cubicBezTo>
                <a:cubicBezTo>
                  <a:pt x="5295" y="3765"/>
                  <a:pt x="5295" y="3765"/>
                  <a:pt x="5295" y="3765"/>
                </a:cubicBezTo>
                <a:cubicBezTo>
                  <a:pt x="5295" y="3694"/>
                  <a:pt x="5295" y="3694"/>
                  <a:pt x="5295" y="3694"/>
                </a:cubicBezTo>
                <a:cubicBezTo>
                  <a:pt x="5336" y="3641"/>
                  <a:pt x="5336" y="3641"/>
                  <a:pt x="5336" y="3641"/>
                </a:cubicBezTo>
                <a:cubicBezTo>
                  <a:pt x="5378" y="3641"/>
                  <a:pt x="5378" y="3641"/>
                  <a:pt x="5378" y="3641"/>
                </a:cubicBezTo>
                <a:cubicBezTo>
                  <a:pt x="5395" y="3605"/>
                  <a:pt x="5395" y="3605"/>
                  <a:pt x="5395" y="3605"/>
                </a:cubicBezTo>
                <a:cubicBezTo>
                  <a:pt x="5455" y="3611"/>
                  <a:pt x="5455" y="3611"/>
                  <a:pt x="5455" y="3611"/>
                </a:cubicBezTo>
                <a:cubicBezTo>
                  <a:pt x="5508" y="3575"/>
                  <a:pt x="5508" y="3575"/>
                  <a:pt x="5508" y="3575"/>
                </a:cubicBezTo>
                <a:cubicBezTo>
                  <a:pt x="5544" y="3534"/>
                  <a:pt x="5544" y="3534"/>
                  <a:pt x="5544" y="3534"/>
                </a:cubicBezTo>
                <a:cubicBezTo>
                  <a:pt x="5609" y="3528"/>
                  <a:pt x="5609" y="3528"/>
                  <a:pt x="5609" y="3528"/>
                </a:cubicBezTo>
                <a:cubicBezTo>
                  <a:pt x="5609" y="3528"/>
                  <a:pt x="5668" y="3540"/>
                  <a:pt x="5680" y="3546"/>
                </a:cubicBezTo>
                <a:cubicBezTo>
                  <a:pt x="5692" y="3546"/>
                  <a:pt x="5662" y="3569"/>
                  <a:pt x="5662" y="3569"/>
                </a:cubicBezTo>
                <a:cubicBezTo>
                  <a:pt x="5585" y="3569"/>
                  <a:pt x="5585" y="3569"/>
                  <a:pt x="5585" y="3569"/>
                </a:cubicBezTo>
                <a:cubicBezTo>
                  <a:pt x="5585" y="3569"/>
                  <a:pt x="5561" y="3587"/>
                  <a:pt x="5550" y="3593"/>
                </a:cubicBezTo>
                <a:cubicBezTo>
                  <a:pt x="5538" y="3599"/>
                  <a:pt x="5550" y="3646"/>
                  <a:pt x="5550" y="3646"/>
                </a:cubicBezTo>
                <a:cubicBezTo>
                  <a:pt x="5579" y="3658"/>
                  <a:pt x="5579" y="3658"/>
                  <a:pt x="5579" y="3658"/>
                </a:cubicBezTo>
                <a:cubicBezTo>
                  <a:pt x="5615" y="3629"/>
                  <a:pt x="5615" y="3629"/>
                  <a:pt x="5615" y="3629"/>
                </a:cubicBezTo>
                <a:cubicBezTo>
                  <a:pt x="5638" y="3611"/>
                  <a:pt x="5638" y="3611"/>
                  <a:pt x="5638" y="3611"/>
                </a:cubicBezTo>
                <a:cubicBezTo>
                  <a:pt x="5686" y="3599"/>
                  <a:pt x="5686" y="3599"/>
                  <a:pt x="5686" y="3599"/>
                </a:cubicBezTo>
                <a:cubicBezTo>
                  <a:pt x="5739" y="3575"/>
                  <a:pt x="5739" y="3575"/>
                  <a:pt x="5739" y="3575"/>
                </a:cubicBezTo>
                <a:cubicBezTo>
                  <a:pt x="5793" y="3563"/>
                  <a:pt x="5793" y="3563"/>
                  <a:pt x="5793" y="3563"/>
                </a:cubicBezTo>
                <a:cubicBezTo>
                  <a:pt x="5828" y="3510"/>
                  <a:pt x="5828" y="3510"/>
                  <a:pt x="5828" y="3510"/>
                </a:cubicBezTo>
                <a:cubicBezTo>
                  <a:pt x="5870" y="3480"/>
                  <a:pt x="5870" y="3480"/>
                  <a:pt x="5870" y="3480"/>
                </a:cubicBezTo>
                <a:cubicBezTo>
                  <a:pt x="5876" y="3439"/>
                  <a:pt x="5876" y="3439"/>
                  <a:pt x="5876" y="3439"/>
                </a:cubicBezTo>
                <a:cubicBezTo>
                  <a:pt x="5822" y="3451"/>
                  <a:pt x="5822" y="3451"/>
                  <a:pt x="5822" y="3451"/>
                </a:cubicBezTo>
                <a:cubicBezTo>
                  <a:pt x="5787" y="3510"/>
                  <a:pt x="5787" y="3510"/>
                  <a:pt x="5787" y="3510"/>
                </a:cubicBezTo>
                <a:cubicBezTo>
                  <a:pt x="5722" y="3516"/>
                  <a:pt x="5722" y="3516"/>
                  <a:pt x="5722" y="3516"/>
                </a:cubicBezTo>
                <a:cubicBezTo>
                  <a:pt x="5668" y="3492"/>
                  <a:pt x="5668" y="3492"/>
                  <a:pt x="5668" y="3492"/>
                </a:cubicBezTo>
                <a:cubicBezTo>
                  <a:pt x="5615" y="3445"/>
                  <a:pt x="5615" y="3445"/>
                  <a:pt x="5615" y="3445"/>
                </a:cubicBezTo>
                <a:cubicBezTo>
                  <a:pt x="5585" y="3374"/>
                  <a:pt x="5585" y="3374"/>
                  <a:pt x="5585" y="3374"/>
                </a:cubicBezTo>
                <a:cubicBezTo>
                  <a:pt x="5638" y="3338"/>
                  <a:pt x="5638" y="3338"/>
                  <a:pt x="5638" y="3338"/>
                </a:cubicBezTo>
                <a:cubicBezTo>
                  <a:pt x="5633" y="3273"/>
                  <a:pt x="5633" y="3273"/>
                  <a:pt x="5633" y="3273"/>
                </a:cubicBezTo>
                <a:cubicBezTo>
                  <a:pt x="5561" y="3267"/>
                  <a:pt x="5561" y="3267"/>
                  <a:pt x="5561" y="3267"/>
                </a:cubicBezTo>
                <a:cubicBezTo>
                  <a:pt x="5484" y="3291"/>
                  <a:pt x="5484" y="3291"/>
                  <a:pt x="5484" y="3291"/>
                </a:cubicBezTo>
                <a:cubicBezTo>
                  <a:pt x="5401" y="3344"/>
                  <a:pt x="5401" y="3344"/>
                  <a:pt x="5401" y="3344"/>
                </a:cubicBezTo>
                <a:cubicBezTo>
                  <a:pt x="5318" y="3421"/>
                  <a:pt x="5318" y="3421"/>
                  <a:pt x="5318" y="3421"/>
                </a:cubicBezTo>
                <a:cubicBezTo>
                  <a:pt x="5253" y="3468"/>
                  <a:pt x="5253" y="3468"/>
                  <a:pt x="5253" y="3468"/>
                </a:cubicBezTo>
                <a:cubicBezTo>
                  <a:pt x="5277" y="3421"/>
                  <a:pt x="5277" y="3421"/>
                  <a:pt x="5277" y="3421"/>
                </a:cubicBezTo>
                <a:cubicBezTo>
                  <a:pt x="5318" y="3380"/>
                  <a:pt x="5318" y="3380"/>
                  <a:pt x="5318" y="3380"/>
                </a:cubicBezTo>
                <a:cubicBezTo>
                  <a:pt x="5342" y="3356"/>
                  <a:pt x="5342" y="3356"/>
                  <a:pt x="5342" y="3356"/>
                </a:cubicBezTo>
                <a:cubicBezTo>
                  <a:pt x="5277" y="3338"/>
                  <a:pt x="5277" y="3338"/>
                  <a:pt x="5277" y="3338"/>
                </a:cubicBezTo>
                <a:cubicBezTo>
                  <a:pt x="5360" y="3338"/>
                  <a:pt x="5360" y="3338"/>
                  <a:pt x="5360" y="3338"/>
                </a:cubicBezTo>
                <a:cubicBezTo>
                  <a:pt x="5378" y="3297"/>
                  <a:pt x="5378" y="3297"/>
                  <a:pt x="5378" y="3297"/>
                </a:cubicBezTo>
                <a:cubicBezTo>
                  <a:pt x="5425" y="3261"/>
                  <a:pt x="5425" y="3261"/>
                  <a:pt x="5425" y="3261"/>
                </a:cubicBezTo>
                <a:cubicBezTo>
                  <a:pt x="5479" y="3261"/>
                  <a:pt x="5479" y="3261"/>
                  <a:pt x="5479" y="3261"/>
                </a:cubicBezTo>
                <a:cubicBezTo>
                  <a:pt x="5502" y="3214"/>
                  <a:pt x="5502" y="3214"/>
                  <a:pt x="5502" y="3214"/>
                </a:cubicBezTo>
                <a:cubicBezTo>
                  <a:pt x="5550" y="3196"/>
                  <a:pt x="5550" y="3196"/>
                  <a:pt x="5550" y="3196"/>
                </a:cubicBezTo>
                <a:cubicBezTo>
                  <a:pt x="5621" y="3196"/>
                  <a:pt x="5621" y="3196"/>
                  <a:pt x="5621" y="3196"/>
                </a:cubicBezTo>
                <a:cubicBezTo>
                  <a:pt x="5745" y="3190"/>
                  <a:pt x="5745" y="3190"/>
                  <a:pt x="5745" y="3190"/>
                </a:cubicBezTo>
                <a:cubicBezTo>
                  <a:pt x="5811" y="3202"/>
                  <a:pt x="5811" y="3202"/>
                  <a:pt x="5811" y="3202"/>
                </a:cubicBezTo>
                <a:cubicBezTo>
                  <a:pt x="5864" y="3202"/>
                  <a:pt x="5864" y="3202"/>
                  <a:pt x="5864" y="3202"/>
                </a:cubicBezTo>
                <a:cubicBezTo>
                  <a:pt x="5917" y="3166"/>
                  <a:pt x="5917" y="3166"/>
                  <a:pt x="5917" y="3166"/>
                </a:cubicBezTo>
                <a:cubicBezTo>
                  <a:pt x="5959" y="3113"/>
                  <a:pt x="5959" y="3113"/>
                  <a:pt x="5959" y="3113"/>
                </a:cubicBezTo>
                <a:cubicBezTo>
                  <a:pt x="6042" y="3107"/>
                  <a:pt x="6042" y="3107"/>
                  <a:pt x="6042" y="3107"/>
                </a:cubicBezTo>
                <a:cubicBezTo>
                  <a:pt x="6089" y="3089"/>
                  <a:pt x="6089" y="3089"/>
                  <a:pt x="6089" y="3089"/>
                </a:cubicBezTo>
                <a:cubicBezTo>
                  <a:pt x="6113" y="3065"/>
                  <a:pt x="6113" y="3065"/>
                  <a:pt x="6113" y="3065"/>
                </a:cubicBezTo>
                <a:cubicBezTo>
                  <a:pt x="6083" y="3042"/>
                  <a:pt x="6083" y="3042"/>
                  <a:pt x="6083" y="3042"/>
                </a:cubicBezTo>
                <a:cubicBezTo>
                  <a:pt x="6101" y="3018"/>
                  <a:pt x="6101" y="3018"/>
                  <a:pt x="6101" y="3018"/>
                </a:cubicBezTo>
                <a:cubicBezTo>
                  <a:pt x="6107" y="2971"/>
                  <a:pt x="6107" y="2971"/>
                  <a:pt x="6107" y="2971"/>
                </a:cubicBezTo>
                <a:cubicBezTo>
                  <a:pt x="6042" y="2959"/>
                  <a:pt x="6042" y="2959"/>
                  <a:pt x="6042" y="2959"/>
                </a:cubicBezTo>
                <a:cubicBezTo>
                  <a:pt x="6036" y="2935"/>
                  <a:pt x="6036" y="2935"/>
                  <a:pt x="6036" y="2935"/>
                </a:cubicBezTo>
                <a:cubicBezTo>
                  <a:pt x="5965" y="2935"/>
                  <a:pt x="5965" y="2935"/>
                  <a:pt x="5965" y="2935"/>
                </a:cubicBezTo>
                <a:cubicBezTo>
                  <a:pt x="5917" y="2959"/>
                  <a:pt x="5917" y="2959"/>
                  <a:pt x="5917" y="2959"/>
                </a:cubicBezTo>
                <a:cubicBezTo>
                  <a:pt x="5882" y="2982"/>
                  <a:pt x="5882" y="2982"/>
                  <a:pt x="5882" y="2982"/>
                </a:cubicBezTo>
                <a:cubicBezTo>
                  <a:pt x="5852" y="2971"/>
                  <a:pt x="5852" y="2971"/>
                  <a:pt x="5852" y="2971"/>
                </a:cubicBezTo>
                <a:cubicBezTo>
                  <a:pt x="5864" y="2941"/>
                  <a:pt x="5864" y="2941"/>
                  <a:pt x="5864" y="2941"/>
                </a:cubicBezTo>
                <a:cubicBezTo>
                  <a:pt x="5923" y="2917"/>
                  <a:pt x="5923" y="2917"/>
                  <a:pt x="5923" y="2917"/>
                </a:cubicBezTo>
                <a:cubicBezTo>
                  <a:pt x="5994" y="2899"/>
                  <a:pt x="5994" y="2899"/>
                  <a:pt x="5994" y="2899"/>
                </a:cubicBezTo>
                <a:cubicBezTo>
                  <a:pt x="6030" y="2876"/>
                  <a:pt x="6030" y="2876"/>
                  <a:pt x="6030" y="2876"/>
                </a:cubicBezTo>
                <a:cubicBezTo>
                  <a:pt x="5982" y="2870"/>
                  <a:pt x="5982" y="2870"/>
                  <a:pt x="5982" y="2870"/>
                </a:cubicBezTo>
                <a:cubicBezTo>
                  <a:pt x="5935" y="2846"/>
                  <a:pt x="5935" y="2846"/>
                  <a:pt x="5935" y="2846"/>
                </a:cubicBezTo>
                <a:cubicBezTo>
                  <a:pt x="5876" y="2828"/>
                  <a:pt x="5876" y="2828"/>
                  <a:pt x="5876" y="2828"/>
                </a:cubicBezTo>
                <a:cubicBezTo>
                  <a:pt x="5840" y="2799"/>
                  <a:pt x="5840" y="2799"/>
                  <a:pt x="5840" y="2799"/>
                </a:cubicBezTo>
                <a:cubicBezTo>
                  <a:pt x="5799" y="2763"/>
                  <a:pt x="5799" y="2763"/>
                  <a:pt x="5799" y="2763"/>
                </a:cubicBezTo>
                <a:cubicBezTo>
                  <a:pt x="5781" y="2727"/>
                  <a:pt x="5781" y="2727"/>
                  <a:pt x="5781" y="2727"/>
                </a:cubicBezTo>
                <a:cubicBezTo>
                  <a:pt x="5804" y="2727"/>
                  <a:pt x="5804" y="2727"/>
                  <a:pt x="5804" y="2727"/>
                </a:cubicBezTo>
                <a:cubicBezTo>
                  <a:pt x="5811" y="2704"/>
                  <a:pt x="5811" y="2704"/>
                  <a:pt x="5811" y="2704"/>
                </a:cubicBezTo>
                <a:cubicBezTo>
                  <a:pt x="5775" y="2650"/>
                  <a:pt x="5775" y="2650"/>
                  <a:pt x="5775" y="2650"/>
                </a:cubicBezTo>
                <a:cubicBezTo>
                  <a:pt x="5727" y="2585"/>
                  <a:pt x="5727" y="2585"/>
                  <a:pt x="5727" y="2585"/>
                </a:cubicBezTo>
                <a:cubicBezTo>
                  <a:pt x="5656" y="2484"/>
                  <a:pt x="5656" y="2484"/>
                  <a:pt x="5656" y="2484"/>
                </a:cubicBezTo>
                <a:cubicBezTo>
                  <a:pt x="5633" y="2431"/>
                  <a:pt x="5633" y="2431"/>
                  <a:pt x="5633" y="2431"/>
                </a:cubicBezTo>
                <a:cubicBezTo>
                  <a:pt x="5579" y="2496"/>
                  <a:pt x="5579" y="2496"/>
                  <a:pt x="5579" y="2496"/>
                </a:cubicBezTo>
                <a:cubicBezTo>
                  <a:pt x="5579" y="2550"/>
                  <a:pt x="5579" y="2550"/>
                  <a:pt x="5579" y="2550"/>
                </a:cubicBezTo>
                <a:cubicBezTo>
                  <a:pt x="5526" y="2573"/>
                  <a:pt x="5526" y="2573"/>
                  <a:pt x="5526" y="2573"/>
                </a:cubicBezTo>
                <a:cubicBezTo>
                  <a:pt x="5496" y="2609"/>
                  <a:pt x="5496" y="2609"/>
                  <a:pt x="5496" y="2609"/>
                </a:cubicBezTo>
                <a:cubicBezTo>
                  <a:pt x="5443" y="2603"/>
                  <a:pt x="5443" y="2603"/>
                  <a:pt x="5443" y="2603"/>
                </a:cubicBezTo>
                <a:cubicBezTo>
                  <a:pt x="5431" y="2573"/>
                  <a:pt x="5431" y="2573"/>
                  <a:pt x="5431" y="2573"/>
                </a:cubicBezTo>
                <a:cubicBezTo>
                  <a:pt x="5395" y="2544"/>
                  <a:pt x="5395" y="2544"/>
                  <a:pt x="5395" y="2544"/>
                </a:cubicBezTo>
                <a:cubicBezTo>
                  <a:pt x="5342" y="2555"/>
                  <a:pt x="5342" y="2555"/>
                  <a:pt x="5342" y="2555"/>
                </a:cubicBezTo>
                <a:cubicBezTo>
                  <a:pt x="5360" y="2496"/>
                  <a:pt x="5360" y="2496"/>
                  <a:pt x="5360" y="2496"/>
                </a:cubicBezTo>
                <a:cubicBezTo>
                  <a:pt x="5360" y="2419"/>
                  <a:pt x="5360" y="2419"/>
                  <a:pt x="5360" y="2419"/>
                </a:cubicBezTo>
                <a:cubicBezTo>
                  <a:pt x="5354" y="2372"/>
                  <a:pt x="5354" y="2372"/>
                  <a:pt x="5354" y="2372"/>
                </a:cubicBezTo>
                <a:cubicBezTo>
                  <a:pt x="5295" y="2372"/>
                  <a:pt x="5295" y="2372"/>
                  <a:pt x="5295" y="2372"/>
                </a:cubicBezTo>
                <a:cubicBezTo>
                  <a:pt x="5247" y="2342"/>
                  <a:pt x="5247" y="2342"/>
                  <a:pt x="5247" y="2342"/>
                </a:cubicBezTo>
                <a:cubicBezTo>
                  <a:pt x="5200" y="2295"/>
                  <a:pt x="5200" y="2295"/>
                  <a:pt x="5200" y="2295"/>
                </a:cubicBezTo>
                <a:cubicBezTo>
                  <a:pt x="5117" y="2247"/>
                  <a:pt x="5117" y="2247"/>
                  <a:pt x="5117" y="2247"/>
                </a:cubicBezTo>
                <a:cubicBezTo>
                  <a:pt x="5093" y="2265"/>
                  <a:pt x="5093" y="2265"/>
                  <a:pt x="5093" y="2265"/>
                </a:cubicBezTo>
                <a:cubicBezTo>
                  <a:pt x="5022" y="2265"/>
                  <a:pt x="5022" y="2265"/>
                  <a:pt x="5022" y="2265"/>
                </a:cubicBezTo>
                <a:cubicBezTo>
                  <a:pt x="4992" y="2247"/>
                  <a:pt x="4992" y="2247"/>
                  <a:pt x="4992" y="2247"/>
                </a:cubicBezTo>
                <a:cubicBezTo>
                  <a:pt x="4915" y="2247"/>
                  <a:pt x="4915" y="2247"/>
                  <a:pt x="4915" y="2247"/>
                </a:cubicBezTo>
                <a:cubicBezTo>
                  <a:pt x="4886" y="2277"/>
                  <a:pt x="4886" y="2277"/>
                  <a:pt x="4886" y="2277"/>
                </a:cubicBezTo>
                <a:cubicBezTo>
                  <a:pt x="4915" y="2324"/>
                  <a:pt x="4915" y="2324"/>
                  <a:pt x="4915" y="2324"/>
                </a:cubicBezTo>
                <a:cubicBezTo>
                  <a:pt x="4903" y="2384"/>
                  <a:pt x="4903" y="2384"/>
                  <a:pt x="4903" y="2384"/>
                </a:cubicBezTo>
                <a:cubicBezTo>
                  <a:pt x="4909" y="2425"/>
                  <a:pt x="4909" y="2425"/>
                  <a:pt x="4909" y="2425"/>
                </a:cubicBezTo>
                <a:cubicBezTo>
                  <a:pt x="4939" y="2478"/>
                  <a:pt x="4939" y="2478"/>
                  <a:pt x="4939" y="2478"/>
                </a:cubicBezTo>
                <a:cubicBezTo>
                  <a:pt x="4897" y="2478"/>
                  <a:pt x="4897" y="2478"/>
                  <a:pt x="4897" y="2478"/>
                </a:cubicBezTo>
                <a:cubicBezTo>
                  <a:pt x="4897" y="2532"/>
                  <a:pt x="4897" y="2532"/>
                  <a:pt x="4897" y="2532"/>
                </a:cubicBezTo>
                <a:cubicBezTo>
                  <a:pt x="4874" y="2561"/>
                  <a:pt x="4874" y="2561"/>
                  <a:pt x="4874" y="2561"/>
                </a:cubicBezTo>
                <a:cubicBezTo>
                  <a:pt x="4909" y="2579"/>
                  <a:pt x="4909" y="2579"/>
                  <a:pt x="4909" y="2579"/>
                </a:cubicBezTo>
                <a:cubicBezTo>
                  <a:pt x="4957" y="2621"/>
                  <a:pt x="4957" y="2621"/>
                  <a:pt x="4957" y="2621"/>
                </a:cubicBezTo>
                <a:cubicBezTo>
                  <a:pt x="4974" y="2686"/>
                  <a:pt x="4974" y="2686"/>
                  <a:pt x="4974" y="2686"/>
                </a:cubicBezTo>
                <a:cubicBezTo>
                  <a:pt x="4974" y="2757"/>
                  <a:pt x="4974" y="2757"/>
                  <a:pt x="4974" y="2757"/>
                </a:cubicBezTo>
                <a:cubicBezTo>
                  <a:pt x="4939" y="2810"/>
                  <a:pt x="4939" y="2810"/>
                  <a:pt x="4939" y="2810"/>
                </a:cubicBezTo>
                <a:cubicBezTo>
                  <a:pt x="4886" y="2852"/>
                  <a:pt x="4886" y="2852"/>
                  <a:pt x="4886" y="2852"/>
                </a:cubicBezTo>
                <a:cubicBezTo>
                  <a:pt x="4814" y="2858"/>
                  <a:pt x="4814" y="2858"/>
                  <a:pt x="4814" y="2858"/>
                </a:cubicBezTo>
                <a:cubicBezTo>
                  <a:pt x="4856" y="2923"/>
                  <a:pt x="4856" y="2923"/>
                  <a:pt x="4856" y="2923"/>
                </a:cubicBezTo>
                <a:cubicBezTo>
                  <a:pt x="4856" y="3000"/>
                  <a:pt x="4856" y="3000"/>
                  <a:pt x="4856" y="3000"/>
                </a:cubicBezTo>
                <a:cubicBezTo>
                  <a:pt x="4874" y="3048"/>
                  <a:pt x="4874" y="3048"/>
                  <a:pt x="4874" y="3048"/>
                </a:cubicBezTo>
                <a:cubicBezTo>
                  <a:pt x="4862" y="3083"/>
                  <a:pt x="4862" y="3083"/>
                  <a:pt x="4862" y="3083"/>
                </a:cubicBezTo>
                <a:cubicBezTo>
                  <a:pt x="4832" y="3131"/>
                  <a:pt x="4832" y="3131"/>
                  <a:pt x="4832" y="3131"/>
                </a:cubicBezTo>
                <a:cubicBezTo>
                  <a:pt x="4761" y="3137"/>
                  <a:pt x="4761" y="3137"/>
                  <a:pt x="4761" y="3137"/>
                </a:cubicBezTo>
                <a:cubicBezTo>
                  <a:pt x="4725" y="3071"/>
                  <a:pt x="4725" y="3071"/>
                  <a:pt x="4725" y="3071"/>
                </a:cubicBezTo>
                <a:cubicBezTo>
                  <a:pt x="4672" y="3018"/>
                  <a:pt x="4672" y="3018"/>
                  <a:pt x="4672" y="3018"/>
                </a:cubicBezTo>
                <a:cubicBezTo>
                  <a:pt x="4672" y="2965"/>
                  <a:pt x="4672" y="2965"/>
                  <a:pt x="4672" y="2965"/>
                </a:cubicBezTo>
                <a:cubicBezTo>
                  <a:pt x="4660" y="2899"/>
                  <a:pt x="4660" y="2899"/>
                  <a:pt x="4660" y="2899"/>
                </a:cubicBezTo>
                <a:cubicBezTo>
                  <a:pt x="4666" y="2840"/>
                  <a:pt x="4666" y="2840"/>
                  <a:pt x="4666" y="2840"/>
                </a:cubicBezTo>
                <a:cubicBezTo>
                  <a:pt x="4577" y="2828"/>
                  <a:pt x="4577" y="2828"/>
                  <a:pt x="4577" y="2828"/>
                </a:cubicBezTo>
                <a:cubicBezTo>
                  <a:pt x="4512" y="2828"/>
                  <a:pt x="4512" y="2828"/>
                  <a:pt x="4512" y="2828"/>
                </a:cubicBezTo>
                <a:cubicBezTo>
                  <a:pt x="4482" y="2805"/>
                  <a:pt x="4482" y="2805"/>
                  <a:pt x="4482" y="2805"/>
                </a:cubicBezTo>
                <a:cubicBezTo>
                  <a:pt x="4399" y="2787"/>
                  <a:pt x="4399" y="2787"/>
                  <a:pt x="4399" y="2787"/>
                </a:cubicBezTo>
                <a:cubicBezTo>
                  <a:pt x="4364" y="2751"/>
                  <a:pt x="4364" y="2751"/>
                  <a:pt x="4364" y="2751"/>
                </a:cubicBezTo>
                <a:cubicBezTo>
                  <a:pt x="4293" y="2716"/>
                  <a:pt x="4293" y="2716"/>
                  <a:pt x="4293" y="2716"/>
                </a:cubicBezTo>
                <a:cubicBezTo>
                  <a:pt x="4222" y="2674"/>
                  <a:pt x="4222" y="2674"/>
                  <a:pt x="4222" y="2674"/>
                </a:cubicBezTo>
                <a:cubicBezTo>
                  <a:pt x="4121" y="2698"/>
                  <a:pt x="4121" y="2698"/>
                  <a:pt x="4121" y="2698"/>
                </a:cubicBezTo>
                <a:cubicBezTo>
                  <a:pt x="4103" y="2662"/>
                  <a:pt x="4103" y="2662"/>
                  <a:pt x="4103" y="2662"/>
                </a:cubicBezTo>
                <a:cubicBezTo>
                  <a:pt x="4061" y="2573"/>
                  <a:pt x="4061" y="2573"/>
                  <a:pt x="4061" y="2573"/>
                </a:cubicBezTo>
                <a:cubicBezTo>
                  <a:pt x="4014" y="2555"/>
                  <a:pt x="4014" y="2555"/>
                  <a:pt x="4014" y="2555"/>
                </a:cubicBezTo>
                <a:cubicBezTo>
                  <a:pt x="3978" y="2520"/>
                  <a:pt x="3978" y="2520"/>
                  <a:pt x="3978" y="2520"/>
                </a:cubicBezTo>
                <a:cubicBezTo>
                  <a:pt x="3990" y="2413"/>
                  <a:pt x="3990" y="2413"/>
                  <a:pt x="3990" y="2413"/>
                </a:cubicBezTo>
                <a:cubicBezTo>
                  <a:pt x="4038" y="2336"/>
                  <a:pt x="4038" y="2336"/>
                  <a:pt x="4038" y="2336"/>
                </a:cubicBezTo>
                <a:cubicBezTo>
                  <a:pt x="4091" y="2265"/>
                  <a:pt x="4091" y="2265"/>
                  <a:pt x="4091" y="2265"/>
                </a:cubicBezTo>
                <a:cubicBezTo>
                  <a:pt x="4150" y="2235"/>
                  <a:pt x="4150" y="2235"/>
                  <a:pt x="4150" y="2235"/>
                </a:cubicBezTo>
                <a:cubicBezTo>
                  <a:pt x="4198" y="2200"/>
                  <a:pt x="4198" y="2200"/>
                  <a:pt x="4198" y="2200"/>
                </a:cubicBezTo>
                <a:cubicBezTo>
                  <a:pt x="4180" y="2158"/>
                  <a:pt x="4180" y="2158"/>
                  <a:pt x="4180" y="2158"/>
                </a:cubicBezTo>
                <a:cubicBezTo>
                  <a:pt x="4103" y="2141"/>
                  <a:pt x="4103" y="2141"/>
                  <a:pt x="4103" y="2141"/>
                </a:cubicBezTo>
                <a:cubicBezTo>
                  <a:pt x="4014" y="2111"/>
                  <a:pt x="4014" y="2111"/>
                  <a:pt x="4014" y="2111"/>
                </a:cubicBezTo>
                <a:cubicBezTo>
                  <a:pt x="4115" y="2129"/>
                  <a:pt x="4115" y="2129"/>
                  <a:pt x="4115" y="2129"/>
                </a:cubicBezTo>
                <a:cubicBezTo>
                  <a:pt x="4198" y="2146"/>
                  <a:pt x="4198" y="2146"/>
                  <a:pt x="4198" y="2146"/>
                </a:cubicBezTo>
                <a:cubicBezTo>
                  <a:pt x="4239" y="2141"/>
                  <a:pt x="4239" y="2141"/>
                  <a:pt x="4239" y="2141"/>
                </a:cubicBezTo>
                <a:cubicBezTo>
                  <a:pt x="4245" y="2099"/>
                  <a:pt x="4245" y="2099"/>
                  <a:pt x="4245" y="2099"/>
                </a:cubicBezTo>
                <a:cubicBezTo>
                  <a:pt x="4316" y="2117"/>
                  <a:pt x="4316" y="2117"/>
                  <a:pt x="4316" y="2117"/>
                </a:cubicBezTo>
                <a:cubicBezTo>
                  <a:pt x="4352" y="2111"/>
                  <a:pt x="4352" y="2111"/>
                  <a:pt x="4352" y="2111"/>
                </a:cubicBezTo>
                <a:cubicBezTo>
                  <a:pt x="4358" y="2075"/>
                  <a:pt x="4358" y="2075"/>
                  <a:pt x="4358" y="2075"/>
                </a:cubicBezTo>
                <a:cubicBezTo>
                  <a:pt x="4381" y="2063"/>
                  <a:pt x="4381" y="2063"/>
                  <a:pt x="4381" y="2063"/>
                </a:cubicBezTo>
                <a:cubicBezTo>
                  <a:pt x="4399" y="2016"/>
                  <a:pt x="4399" y="2016"/>
                  <a:pt x="4399" y="2016"/>
                </a:cubicBezTo>
                <a:cubicBezTo>
                  <a:pt x="4346" y="2010"/>
                  <a:pt x="4346" y="2010"/>
                  <a:pt x="4346" y="2010"/>
                </a:cubicBezTo>
                <a:cubicBezTo>
                  <a:pt x="4287" y="2004"/>
                  <a:pt x="4287" y="2004"/>
                  <a:pt x="4287" y="2004"/>
                </a:cubicBezTo>
                <a:cubicBezTo>
                  <a:pt x="4263" y="1980"/>
                  <a:pt x="4263" y="1980"/>
                  <a:pt x="4263" y="1980"/>
                </a:cubicBezTo>
                <a:cubicBezTo>
                  <a:pt x="4192" y="1951"/>
                  <a:pt x="4192" y="1951"/>
                  <a:pt x="4192" y="1951"/>
                </a:cubicBezTo>
                <a:cubicBezTo>
                  <a:pt x="4239" y="1957"/>
                  <a:pt x="4239" y="1957"/>
                  <a:pt x="4239" y="1957"/>
                </a:cubicBezTo>
                <a:cubicBezTo>
                  <a:pt x="4316" y="1975"/>
                  <a:pt x="4316" y="1975"/>
                  <a:pt x="4316" y="1975"/>
                </a:cubicBezTo>
                <a:cubicBezTo>
                  <a:pt x="4370" y="1992"/>
                  <a:pt x="4370" y="1992"/>
                  <a:pt x="4370" y="1992"/>
                </a:cubicBezTo>
                <a:cubicBezTo>
                  <a:pt x="4417" y="1975"/>
                  <a:pt x="4417" y="1975"/>
                  <a:pt x="4417" y="1975"/>
                </a:cubicBezTo>
                <a:cubicBezTo>
                  <a:pt x="4453" y="1933"/>
                  <a:pt x="4453" y="1933"/>
                  <a:pt x="4453" y="1933"/>
                </a:cubicBezTo>
                <a:cubicBezTo>
                  <a:pt x="4417" y="1897"/>
                  <a:pt x="4417" y="1897"/>
                  <a:pt x="4417" y="1897"/>
                </a:cubicBezTo>
                <a:cubicBezTo>
                  <a:pt x="4470" y="1897"/>
                  <a:pt x="4470" y="1897"/>
                  <a:pt x="4470" y="1897"/>
                </a:cubicBezTo>
                <a:cubicBezTo>
                  <a:pt x="4500" y="1927"/>
                  <a:pt x="4500" y="1927"/>
                  <a:pt x="4500" y="1927"/>
                </a:cubicBezTo>
                <a:cubicBezTo>
                  <a:pt x="4476" y="1963"/>
                  <a:pt x="4476" y="1963"/>
                  <a:pt x="4476" y="1963"/>
                </a:cubicBezTo>
                <a:cubicBezTo>
                  <a:pt x="4453" y="2028"/>
                  <a:pt x="4453" y="2028"/>
                  <a:pt x="4453" y="2028"/>
                </a:cubicBezTo>
                <a:cubicBezTo>
                  <a:pt x="4453" y="2105"/>
                  <a:pt x="4453" y="2105"/>
                  <a:pt x="4453" y="2105"/>
                </a:cubicBezTo>
                <a:cubicBezTo>
                  <a:pt x="4399" y="2117"/>
                  <a:pt x="4399" y="2117"/>
                  <a:pt x="4399" y="2117"/>
                </a:cubicBezTo>
                <a:cubicBezTo>
                  <a:pt x="4417" y="2152"/>
                  <a:pt x="4417" y="2152"/>
                  <a:pt x="4417" y="2152"/>
                </a:cubicBezTo>
                <a:cubicBezTo>
                  <a:pt x="4470" y="2158"/>
                  <a:pt x="4470" y="2158"/>
                  <a:pt x="4470" y="2158"/>
                </a:cubicBezTo>
                <a:cubicBezTo>
                  <a:pt x="4470" y="2188"/>
                  <a:pt x="4470" y="2188"/>
                  <a:pt x="4470" y="2188"/>
                </a:cubicBezTo>
                <a:cubicBezTo>
                  <a:pt x="4470" y="2188"/>
                  <a:pt x="4524" y="2200"/>
                  <a:pt x="4542" y="2182"/>
                </a:cubicBezTo>
                <a:cubicBezTo>
                  <a:pt x="4559" y="2141"/>
                  <a:pt x="4559" y="2141"/>
                  <a:pt x="4559" y="2141"/>
                </a:cubicBezTo>
                <a:cubicBezTo>
                  <a:pt x="4631" y="2146"/>
                  <a:pt x="4631" y="2146"/>
                  <a:pt x="4631" y="2146"/>
                </a:cubicBezTo>
                <a:cubicBezTo>
                  <a:pt x="4666" y="2152"/>
                  <a:pt x="4666" y="2152"/>
                  <a:pt x="4666" y="2152"/>
                </a:cubicBezTo>
                <a:cubicBezTo>
                  <a:pt x="4702" y="2170"/>
                  <a:pt x="4702" y="2170"/>
                  <a:pt x="4702" y="2170"/>
                </a:cubicBezTo>
                <a:cubicBezTo>
                  <a:pt x="4755" y="2170"/>
                  <a:pt x="4755" y="2170"/>
                  <a:pt x="4755" y="2170"/>
                </a:cubicBezTo>
                <a:cubicBezTo>
                  <a:pt x="4761" y="2123"/>
                  <a:pt x="4761" y="2123"/>
                  <a:pt x="4761" y="2123"/>
                </a:cubicBezTo>
                <a:cubicBezTo>
                  <a:pt x="4708" y="2111"/>
                  <a:pt x="4708" y="2111"/>
                  <a:pt x="4708" y="2111"/>
                </a:cubicBezTo>
                <a:cubicBezTo>
                  <a:pt x="4684" y="2057"/>
                  <a:pt x="4684" y="2057"/>
                  <a:pt x="4684" y="2057"/>
                </a:cubicBezTo>
                <a:cubicBezTo>
                  <a:pt x="4619" y="2052"/>
                  <a:pt x="4619" y="2052"/>
                  <a:pt x="4619" y="2052"/>
                </a:cubicBezTo>
                <a:cubicBezTo>
                  <a:pt x="4565" y="2010"/>
                  <a:pt x="4565" y="2010"/>
                  <a:pt x="4565" y="2010"/>
                </a:cubicBezTo>
                <a:cubicBezTo>
                  <a:pt x="4518" y="1998"/>
                  <a:pt x="4518" y="1998"/>
                  <a:pt x="4518" y="1998"/>
                </a:cubicBezTo>
                <a:cubicBezTo>
                  <a:pt x="4518" y="1968"/>
                  <a:pt x="4518" y="1968"/>
                  <a:pt x="4518" y="1968"/>
                </a:cubicBezTo>
                <a:cubicBezTo>
                  <a:pt x="4565" y="1975"/>
                  <a:pt x="4565" y="1975"/>
                  <a:pt x="4565" y="1975"/>
                </a:cubicBezTo>
                <a:cubicBezTo>
                  <a:pt x="4583" y="1957"/>
                  <a:pt x="4583" y="1957"/>
                  <a:pt x="4583" y="1957"/>
                </a:cubicBezTo>
                <a:cubicBezTo>
                  <a:pt x="4577" y="1927"/>
                  <a:pt x="4577" y="1927"/>
                  <a:pt x="4577" y="1927"/>
                </a:cubicBezTo>
                <a:cubicBezTo>
                  <a:pt x="4631" y="1927"/>
                  <a:pt x="4631" y="1927"/>
                  <a:pt x="4631" y="1927"/>
                </a:cubicBezTo>
                <a:cubicBezTo>
                  <a:pt x="4648" y="1891"/>
                  <a:pt x="4648" y="1891"/>
                  <a:pt x="4648" y="1891"/>
                </a:cubicBezTo>
                <a:cubicBezTo>
                  <a:pt x="4702" y="1856"/>
                  <a:pt x="4702" y="1856"/>
                  <a:pt x="4702" y="1856"/>
                </a:cubicBezTo>
                <a:cubicBezTo>
                  <a:pt x="4720" y="1820"/>
                  <a:pt x="4720" y="1820"/>
                  <a:pt x="4720" y="1820"/>
                </a:cubicBezTo>
                <a:cubicBezTo>
                  <a:pt x="4690" y="1791"/>
                  <a:pt x="4690" y="1791"/>
                  <a:pt x="4690" y="1791"/>
                </a:cubicBezTo>
                <a:cubicBezTo>
                  <a:pt x="4666" y="1731"/>
                  <a:pt x="4666" y="1731"/>
                  <a:pt x="4666" y="1731"/>
                </a:cubicBezTo>
                <a:cubicBezTo>
                  <a:pt x="4714" y="1725"/>
                  <a:pt x="4714" y="1725"/>
                  <a:pt x="4714" y="1725"/>
                </a:cubicBezTo>
                <a:cubicBezTo>
                  <a:pt x="4725" y="1678"/>
                  <a:pt x="4725" y="1678"/>
                  <a:pt x="4725" y="1678"/>
                </a:cubicBezTo>
                <a:cubicBezTo>
                  <a:pt x="4690" y="1636"/>
                  <a:pt x="4690" y="1636"/>
                  <a:pt x="4690" y="1636"/>
                </a:cubicBezTo>
                <a:cubicBezTo>
                  <a:pt x="4642" y="1613"/>
                  <a:pt x="4642" y="1613"/>
                  <a:pt x="4642" y="1613"/>
                </a:cubicBezTo>
                <a:cubicBezTo>
                  <a:pt x="4571" y="1577"/>
                  <a:pt x="4571" y="1577"/>
                  <a:pt x="4571" y="1577"/>
                </a:cubicBezTo>
                <a:cubicBezTo>
                  <a:pt x="4648" y="1577"/>
                  <a:pt x="4648" y="1577"/>
                  <a:pt x="4648" y="1577"/>
                </a:cubicBezTo>
                <a:cubicBezTo>
                  <a:pt x="4654" y="1559"/>
                  <a:pt x="4654" y="1559"/>
                  <a:pt x="4654" y="1559"/>
                </a:cubicBezTo>
                <a:cubicBezTo>
                  <a:pt x="4714" y="1565"/>
                  <a:pt x="4714" y="1565"/>
                  <a:pt x="4714" y="1565"/>
                </a:cubicBezTo>
                <a:cubicBezTo>
                  <a:pt x="4755" y="1589"/>
                  <a:pt x="4755" y="1589"/>
                  <a:pt x="4755" y="1589"/>
                </a:cubicBezTo>
                <a:cubicBezTo>
                  <a:pt x="4814" y="1583"/>
                  <a:pt x="4814" y="1583"/>
                  <a:pt x="4814" y="1583"/>
                </a:cubicBezTo>
                <a:cubicBezTo>
                  <a:pt x="4868" y="1571"/>
                  <a:pt x="4868" y="1571"/>
                  <a:pt x="4868" y="1571"/>
                </a:cubicBezTo>
                <a:cubicBezTo>
                  <a:pt x="4820" y="1530"/>
                  <a:pt x="4820" y="1530"/>
                  <a:pt x="4820" y="1530"/>
                </a:cubicBezTo>
                <a:cubicBezTo>
                  <a:pt x="4856" y="1524"/>
                  <a:pt x="4856" y="1524"/>
                  <a:pt x="4856" y="1524"/>
                </a:cubicBezTo>
                <a:cubicBezTo>
                  <a:pt x="4903" y="1571"/>
                  <a:pt x="4903" y="1571"/>
                  <a:pt x="4903" y="1571"/>
                </a:cubicBezTo>
                <a:cubicBezTo>
                  <a:pt x="4957" y="1577"/>
                  <a:pt x="4957" y="1577"/>
                  <a:pt x="4957" y="1577"/>
                </a:cubicBezTo>
                <a:cubicBezTo>
                  <a:pt x="4980" y="1625"/>
                  <a:pt x="4980" y="1625"/>
                  <a:pt x="4980" y="1625"/>
                </a:cubicBezTo>
                <a:cubicBezTo>
                  <a:pt x="5022" y="1631"/>
                  <a:pt x="5022" y="1631"/>
                  <a:pt x="5022" y="1631"/>
                </a:cubicBezTo>
                <a:cubicBezTo>
                  <a:pt x="5040" y="1666"/>
                  <a:pt x="5040" y="1666"/>
                  <a:pt x="5040" y="1666"/>
                </a:cubicBezTo>
                <a:cubicBezTo>
                  <a:pt x="5087" y="1684"/>
                  <a:pt x="5087" y="1684"/>
                  <a:pt x="5087" y="1684"/>
                </a:cubicBezTo>
                <a:cubicBezTo>
                  <a:pt x="5111" y="1725"/>
                  <a:pt x="5111" y="1725"/>
                  <a:pt x="5111" y="1725"/>
                </a:cubicBezTo>
                <a:cubicBezTo>
                  <a:pt x="5158" y="1743"/>
                  <a:pt x="5158" y="1743"/>
                  <a:pt x="5158" y="1743"/>
                </a:cubicBezTo>
                <a:cubicBezTo>
                  <a:pt x="5194" y="1785"/>
                  <a:pt x="5194" y="1785"/>
                  <a:pt x="5194" y="1785"/>
                </a:cubicBezTo>
                <a:cubicBezTo>
                  <a:pt x="5206" y="1838"/>
                  <a:pt x="5206" y="1838"/>
                  <a:pt x="5206" y="1838"/>
                </a:cubicBezTo>
                <a:cubicBezTo>
                  <a:pt x="5146" y="1891"/>
                  <a:pt x="5146" y="1891"/>
                  <a:pt x="5146" y="1891"/>
                </a:cubicBezTo>
                <a:cubicBezTo>
                  <a:pt x="5099" y="1945"/>
                  <a:pt x="5099" y="1945"/>
                  <a:pt x="5099" y="1945"/>
                </a:cubicBezTo>
                <a:cubicBezTo>
                  <a:pt x="5123" y="1998"/>
                  <a:pt x="5123" y="1998"/>
                  <a:pt x="5123" y="1998"/>
                </a:cubicBezTo>
                <a:cubicBezTo>
                  <a:pt x="5040" y="2010"/>
                  <a:pt x="5040" y="2010"/>
                  <a:pt x="5040" y="2010"/>
                </a:cubicBezTo>
                <a:cubicBezTo>
                  <a:pt x="4992" y="1998"/>
                  <a:pt x="4992" y="1998"/>
                  <a:pt x="4992" y="1998"/>
                </a:cubicBezTo>
                <a:cubicBezTo>
                  <a:pt x="4945" y="1998"/>
                  <a:pt x="4945" y="1998"/>
                  <a:pt x="4945" y="1998"/>
                </a:cubicBezTo>
                <a:cubicBezTo>
                  <a:pt x="4886" y="2040"/>
                  <a:pt x="4886" y="2040"/>
                  <a:pt x="4886" y="2040"/>
                </a:cubicBezTo>
                <a:cubicBezTo>
                  <a:pt x="4886" y="2087"/>
                  <a:pt x="4886" y="2087"/>
                  <a:pt x="4886" y="2087"/>
                </a:cubicBezTo>
                <a:cubicBezTo>
                  <a:pt x="4957" y="2099"/>
                  <a:pt x="4957" y="2099"/>
                  <a:pt x="4957" y="2099"/>
                </a:cubicBezTo>
                <a:cubicBezTo>
                  <a:pt x="5016" y="2093"/>
                  <a:pt x="5016" y="2093"/>
                  <a:pt x="5016" y="2093"/>
                </a:cubicBezTo>
                <a:cubicBezTo>
                  <a:pt x="5028" y="2069"/>
                  <a:pt x="5028" y="2069"/>
                  <a:pt x="5028" y="2069"/>
                </a:cubicBezTo>
                <a:cubicBezTo>
                  <a:pt x="5052" y="2052"/>
                  <a:pt x="5052" y="2052"/>
                  <a:pt x="5052" y="2052"/>
                </a:cubicBezTo>
                <a:cubicBezTo>
                  <a:pt x="5093" y="2063"/>
                  <a:pt x="5093" y="2063"/>
                  <a:pt x="5093" y="2063"/>
                </a:cubicBezTo>
                <a:cubicBezTo>
                  <a:pt x="5158" y="2081"/>
                  <a:pt x="5158" y="2081"/>
                  <a:pt x="5158" y="2081"/>
                </a:cubicBezTo>
                <a:cubicBezTo>
                  <a:pt x="5224" y="2146"/>
                  <a:pt x="5224" y="2146"/>
                  <a:pt x="5224" y="2146"/>
                </a:cubicBezTo>
                <a:cubicBezTo>
                  <a:pt x="5241" y="2182"/>
                  <a:pt x="5241" y="2182"/>
                  <a:pt x="5241" y="2182"/>
                </a:cubicBezTo>
                <a:cubicBezTo>
                  <a:pt x="5277" y="2223"/>
                  <a:pt x="5277" y="2223"/>
                  <a:pt x="5277" y="2223"/>
                </a:cubicBezTo>
                <a:cubicBezTo>
                  <a:pt x="5336" y="2223"/>
                  <a:pt x="5336" y="2223"/>
                  <a:pt x="5336" y="2223"/>
                </a:cubicBezTo>
                <a:cubicBezTo>
                  <a:pt x="5395" y="2277"/>
                  <a:pt x="5395" y="2277"/>
                  <a:pt x="5395" y="2277"/>
                </a:cubicBezTo>
                <a:cubicBezTo>
                  <a:pt x="5484" y="2283"/>
                  <a:pt x="5484" y="2283"/>
                  <a:pt x="5484" y="2283"/>
                </a:cubicBezTo>
                <a:cubicBezTo>
                  <a:pt x="5544" y="2307"/>
                  <a:pt x="5544" y="2307"/>
                  <a:pt x="5544" y="2307"/>
                </a:cubicBezTo>
                <a:cubicBezTo>
                  <a:pt x="5550" y="2271"/>
                  <a:pt x="5550" y="2271"/>
                  <a:pt x="5550" y="2271"/>
                </a:cubicBezTo>
                <a:cubicBezTo>
                  <a:pt x="5455" y="2200"/>
                  <a:pt x="5455" y="2200"/>
                  <a:pt x="5455" y="2200"/>
                </a:cubicBezTo>
                <a:cubicBezTo>
                  <a:pt x="5413" y="2170"/>
                  <a:pt x="5413" y="2170"/>
                  <a:pt x="5413" y="2170"/>
                </a:cubicBezTo>
                <a:cubicBezTo>
                  <a:pt x="5395" y="2134"/>
                  <a:pt x="5395" y="2134"/>
                  <a:pt x="5395" y="2134"/>
                </a:cubicBezTo>
                <a:cubicBezTo>
                  <a:pt x="5455" y="2170"/>
                  <a:pt x="5455" y="2170"/>
                  <a:pt x="5455" y="2170"/>
                </a:cubicBezTo>
                <a:cubicBezTo>
                  <a:pt x="5561" y="2223"/>
                  <a:pt x="5561" y="2223"/>
                  <a:pt x="5561" y="2223"/>
                </a:cubicBezTo>
                <a:cubicBezTo>
                  <a:pt x="5615" y="2253"/>
                  <a:pt x="5615" y="2253"/>
                  <a:pt x="5615" y="2253"/>
                </a:cubicBezTo>
                <a:cubicBezTo>
                  <a:pt x="5615" y="2200"/>
                  <a:pt x="5615" y="2200"/>
                  <a:pt x="5615" y="2200"/>
                </a:cubicBezTo>
                <a:cubicBezTo>
                  <a:pt x="5650" y="2158"/>
                  <a:pt x="5650" y="2158"/>
                  <a:pt x="5650" y="2158"/>
                </a:cubicBezTo>
                <a:cubicBezTo>
                  <a:pt x="5597" y="2129"/>
                  <a:pt x="5597" y="2129"/>
                  <a:pt x="5597" y="2129"/>
                </a:cubicBezTo>
                <a:cubicBezTo>
                  <a:pt x="5585" y="2057"/>
                  <a:pt x="5585" y="2057"/>
                  <a:pt x="5585" y="2057"/>
                </a:cubicBezTo>
                <a:cubicBezTo>
                  <a:pt x="5514" y="2034"/>
                  <a:pt x="5514" y="2034"/>
                  <a:pt x="5514" y="2034"/>
                </a:cubicBezTo>
                <a:cubicBezTo>
                  <a:pt x="5425" y="1939"/>
                  <a:pt x="5425" y="1939"/>
                  <a:pt x="5425" y="1939"/>
                </a:cubicBezTo>
                <a:cubicBezTo>
                  <a:pt x="5455" y="1915"/>
                  <a:pt x="5455" y="1915"/>
                  <a:pt x="5455" y="1915"/>
                </a:cubicBezTo>
                <a:cubicBezTo>
                  <a:pt x="5484" y="1891"/>
                  <a:pt x="5484" y="1891"/>
                  <a:pt x="5484" y="1891"/>
                </a:cubicBezTo>
                <a:cubicBezTo>
                  <a:pt x="5597" y="1975"/>
                  <a:pt x="5597" y="1975"/>
                  <a:pt x="5597" y="1975"/>
                </a:cubicBezTo>
                <a:cubicBezTo>
                  <a:pt x="5638" y="2034"/>
                  <a:pt x="5638" y="2034"/>
                  <a:pt x="5638" y="2034"/>
                </a:cubicBezTo>
                <a:cubicBezTo>
                  <a:pt x="5686" y="2040"/>
                  <a:pt x="5686" y="2040"/>
                  <a:pt x="5686" y="2040"/>
                </a:cubicBezTo>
                <a:cubicBezTo>
                  <a:pt x="5704" y="1975"/>
                  <a:pt x="5704" y="1975"/>
                  <a:pt x="5704" y="1975"/>
                </a:cubicBezTo>
                <a:cubicBezTo>
                  <a:pt x="5763" y="1957"/>
                  <a:pt x="5763" y="1957"/>
                  <a:pt x="5763" y="1957"/>
                </a:cubicBezTo>
                <a:cubicBezTo>
                  <a:pt x="5769" y="1927"/>
                  <a:pt x="5769" y="1927"/>
                  <a:pt x="5769" y="1927"/>
                </a:cubicBezTo>
                <a:cubicBezTo>
                  <a:pt x="5811" y="1927"/>
                  <a:pt x="5811" y="1927"/>
                  <a:pt x="5811" y="1927"/>
                </a:cubicBezTo>
                <a:cubicBezTo>
                  <a:pt x="5828" y="1897"/>
                  <a:pt x="5828" y="1897"/>
                  <a:pt x="5828" y="1897"/>
                </a:cubicBezTo>
                <a:cubicBezTo>
                  <a:pt x="5822" y="1856"/>
                  <a:pt x="5822" y="1856"/>
                  <a:pt x="5822" y="1856"/>
                </a:cubicBezTo>
                <a:cubicBezTo>
                  <a:pt x="5745" y="1856"/>
                  <a:pt x="5745" y="1856"/>
                  <a:pt x="5745" y="1856"/>
                </a:cubicBezTo>
                <a:cubicBezTo>
                  <a:pt x="5745" y="1832"/>
                  <a:pt x="5745" y="1832"/>
                  <a:pt x="5745" y="1832"/>
                </a:cubicBezTo>
                <a:cubicBezTo>
                  <a:pt x="5698" y="1797"/>
                  <a:pt x="5698" y="1797"/>
                  <a:pt x="5698" y="1797"/>
                </a:cubicBezTo>
                <a:cubicBezTo>
                  <a:pt x="5662" y="1791"/>
                  <a:pt x="5662" y="1791"/>
                  <a:pt x="5662" y="1791"/>
                </a:cubicBezTo>
                <a:cubicBezTo>
                  <a:pt x="5609" y="1767"/>
                  <a:pt x="5609" y="1767"/>
                  <a:pt x="5609" y="1767"/>
                </a:cubicBezTo>
                <a:cubicBezTo>
                  <a:pt x="5573" y="1767"/>
                  <a:pt x="5573" y="1767"/>
                  <a:pt x="5573" y="1767"/>
                </a:cubicBezTo>
                <a:cubicBezTo>
                  <a:pt x="5561" y="1737"/>
                  <a:pt x="5561" y="1737"/>
                  <a:pt x="5561" y="1737"/>
                </a:cubicBezTo>
                <a:cubicBezTo>
                  <a:pt x="5544" y="1708"/>
                  <a:pt x="5544" y="1708"/>
                  <a:pt x="5544" y="1708"/>
                </a:cubicBezTo>
                <a:cubicBezTo>
                  <a:pt x="5479" y="1708"/>
                  <a:pt x="5479" y="1708"/>
                  <a:pt x="5479" y="1708"/>
                </a:cubicBezTo>
                <a:cubicBezTo>
                  <a:pt x="5449" y="1708"/>
                  <a:pt x="5449" y="1708"/>
                  <a:pt x="5449" y="1708"/>
                </a:cubicBezTo>
                <a:cubicBezTo>
                  <a:pt x="5449" y="1654"/>
                  <a:pt x="5449" y="1654"/>
                  <a:pt x="5449" y="1654"/>
                </a:cubicBezTo>
                <a:cubicBezTo>
                  <a:pt x="5496" y="1654"/>
                  <a:pt x="5496" y="1654"/>
                  <a:pt x="5496" y="1654"/>
                </a:cubicBezTo>
                <a:cubicBezTo>
                  <a:pt x="5520" y="1636"/>
                  <a:pt x="5520" y="1636"/>
                  <a:pt x="5520" y="1636"/>
                </a:cubicBezTo>
                <a:cubicBezTo>
                  <a:pt x="5455" y="1619"/>
                  <a:pt x="5455" y="1619"/>
                  <a:pt x="5455" y="1619"/>
                </a:cubicBezTo>
                <a:cubicBezTo>
                  <a:pt x="5467" y="1595"/>
                  <a:pt x="5467" y="1595"/>
                  <a:pt x="5467" y="1595"/>
                </a:cubicBezTo>
                <a:cubicBezTo>
                  <a:pt x="5496" y="1589"/>
                  <a:pt x="5496" y="1589"/>
                  <a:pt x="5496" y="1589"/>
                </a:cubicBezTo>
                <a:cubicBezTo>
                  <a:pt x="5461" y="1559"/>
                  <a:pt x="5461" y="1559"/>
                  <a:pt x="5461" y="1559"/>
                </a:cubicBezTo>
                <a:cubicBezTo>
                  <a:pt x="5407" y="1542"/>
                  <a:pt x="5407" y="1542"/>
                  <a:pt x="5407" y="1542"/>
                </a:cubicBezTo>
                <a:cubicBezTo>
                  <a:pt x="5425" y="1512"/>
                  <a:pt x="5425" y="1512"/>
                  <a:pt x="5425" y="1512"/>
                </a:cubicBezTo>
                <a:cubicBezTo>
                  <a:pt x="5372" y="1488"/>
                  <a:pt x="5372" y="1488"/>
                  <a:pt x="5372" y="1488"/>
                </a:cubicBezTo>
                <a:cubicBezTo>
                  <a:pt x="5312" y="1494"/>
                  <a:pt x="5312" y="1494"/>
                  <a:pt x="5312" y="1494"/>
                </a:cubicBezTo>
                <a:cubicBezTo>
                  <a:pt x="5306" y="1465"/>
                  <a:pt x="5306" y="1465"/>
                  <a:pt x="5306" y="1465"/>
                </a:cubicBezTo>
                <a:cubicBezTo>
                  <a:pt x="5259" y="1465"/>
                  <a:pt x="5259" y="1465"/>
                  <a:pt x="5259" y="1465"/>
                </a:cubicBezTo>
                <a:cubicBezTo>
                  <a:pt x="5235" y="1459"/>
                  <a:pt x="5235" y="1459"/>
                  <a:pt x="5235" y="1459"/>
                </a:cubicBezTo>
                <a:cubicBezTo>
                  <a:pt x="5277" y="1429"/>
                  <a:pt x="5277" y="1429"/>
                  <a:pt x="5277" y="1429"/>
                </a:cubicBezTo>
                <a:cubicBezTo>
                  <a:pt x="5224" y="1417"/>
                  <a:pt x="5224" y="1417"/>
                  <a:pt x="5224" y="1417"/>
                </a:cubicBezTo>
                <a:cubicBezTo>
                  <a:pt x="5152" y="1429"/>
                  <a:pt x="5152" y="1429"/>
                  <a:pt x="5152" y="1429"/>
                </a:cubicBezTo>
                <a:cubicBezTo>
                  <a:pt x="5111" y="1387"/>
                  <a:pt x="5111" y="1387"/>
                  <a:pt x="5111" y="1387"/>
                </a:cubicBezTo>
                <a:cubicBezTo>
                  <a:pt x="5105" y="1358"/>
                  <a:pt x="5105" y="1358"/>
                  <a:pt x="5105" y="1358"/>
                </a:cubicBezTo>
                <a:cubicBezTo>
                  <a:pt x="5057" y="1358"/>
                  <a:pt x="5057" y="1358"/>
                  <a:pt x="5057" y="1358"/>
                </a:cubicBezTo>
                <a:cubicBezTo>
                  <a:pt x="5057" y="1328"/>
                  <a:pt x="5057" y="1328"/>
                  <a:pt x="5057" y="1328"/>
                </a:cubicBezTo>
                <a:cubicBezTo>
                  <a:pt x="4986" y="1304"/>
                  <a:pt x="4986" y="1304"/>
                  <a:pt x="4986" y="1304"/>
                </a:cubicBezTo>
                <a:cubicBezTo>
                  <a:pt x="4897" y="1304"/>
                  <a:pt x="4897" y="1304"/>
                  <a:pt x="4897" y="1304"/>
                </a:cubicBezTo>
                <a:cubicBezTo>
                  <a:pt x="4886" y="1328"/>
                  <a:pt x="4886" y="1328"/>
                  <a:pt x="4886" y="1328"/>
                </a:cubicBezTo>
                <a:cubicBezTo>
                  <a:pt x="4844" y="1334"/>
                  <a:pt x="4844" y="1334"/>
                  <a:pt x="4844" y="1334"/>
                </a:cubicBezTo>
                <a:cubicBezTo>
                  <a:pt x="4802" y="1328"/>
                  <a:pt x="4802" y="1328"/>
                  <a:pt x="4802" y="1328"/>
                </a:cubicBezTo>
                <a:cubicBezTo>
                  <a:pt x="4785" y="1358"/>
                  <a:pt x="4785" y="1358"/>
                  <a:pt x="4785" y="1358"/>
                </a:cubicBezTo>
                <a:cubicBezTo>
                  <a:pt x="4743" y="1358"/>
                  <a:pt x="4743" y="1358"/>
                  <a:pt x="4743" y="1358"/>
                </a:cubicBezTo>
                <a:cubicBezTo>
                  <a:pt x="4737" y="1322"/>
                  <a:pt x="4737" y="1322"/>
                  <a:pt x="4737" y="1322"/>
                </a:cubicBezTo>
                <a:cubicBezTo>
                  <a:pt x="4767" y="1281"/>
                  <a:pt x="4767" y="1281"/>
                  <a:pt x="4767" y="1281"/>
                </a:cubicBezTo>
                <a:cubicBezTo>
                  <a:pt x="4725" y="1233"/>
                  <a:pt x="4725" y="1233"/>
                  <a:pt x="4725" y="1233"/>
                </a:cubicBezTo>
                <a:cubicBezTo>
                  <a:pt x="4702" y="1186"/>
                  <a:pt x="4702" y="1186"/>
                  <a:pt x="4702" y="1186"/>
                </a:cubicBezTo>
                <a:cubicBezTo>
                  <a:pt x="4625" y="1186"/>
                  <a:pt x="4625" y="1186"/>
                  <a:pt x="4625" y="1186"/>
                </a:cubicBezTo>
                <a:cubicBezTo>
                  <a:pt x="4583" y="1221"/>
                  <a:pt x="4583" y="1221"/>
                  <a:pt x="4583" y="1221"/>
                </a:cubicBezTo>
                <a:cubicBezTo>
                  <a:pt x="4530" y="1221"/>
                  <a:pt x="4530" y="1221"/>
                  <a:pt x="4530" y="1221"/>
                </a:cubicBezTo>
                <a:cubicBezTo>
                  <a:pt x="4494" y="1245"/>
                  <a:pt x="4494" y="1245"/>
                  <a:pt x="4494" y="1245"/>
                </a:cubicBezTo>
                <a:cubicBezTo>
                  <a:pt x="4488" y="1293"/>
                  <a:pt x="4488" y="1293"/>
                  <a:pt x="4488" y="1293"/>
                </a:cubicBezTo>
                <a:cubicBezTo>
                  <a:pt x="4518" y="1340"/>
                  <a:pt x="4518" y="1340"/>
                  <a:pt x="4518" y="1340"/>
                </a:cubicBezTo>
                <a:cubicBezTo>
                  <a:pt x="4494" y="1370"/>
                  <a:pt x="4494" y="1370"/>
                  <a:pt x="4494" y="1370"/>
                </a:cubicBezTo>
                <a:cubicBezTo>
                  <a:pt x="4542" y="1429"/>
                  <a:pt x="4542" y="1429"/>
                  <a:pt x="4542" y="1429"/>
                </a:cubicBezTo>
                <a:cubicBezTo>
                  <a:pt x="4506" y="1435"/>
                  <a:pt x="4506" y="1435"/>
                  <a:pt x="4506" y="1435"/>
                </a:cubicBezTo>
                <a:cubicBezTo>
                  <a:pt x="4453" y="1387"/>
                  <a:pt x="4453" y="1387"/>
                  <a:pt x="4453" y="1387"/>
                </a:cubicBezTo>
                <a:cubicBezTo>
                  <a:pt x="4435" y="1316"/>
                  <a:pt x="4435" y="1316"/>
                  <a:pt x="4435" y="1316"/>
                </a:cubicBezTo>
                <a:cubicBezTo>
                  <a:pt x="4429" y="1269"/>
                  <a:pt x="4429" y="1269"/>
                  <a:pt x="4429" y="1269"/>
                </a:cubicBezTo>
                <a:cubicBezTo>
                  <a:pt x="4470" y="1221"/>
                  <a:pt x="4470" y="1221"/>
                  <a:pt x="4470" y="1221"/>
                </a:cubicBezTo>
                <a:cubicBezTo>
                  <a:pt x="4524" y="1186"/>
                  <a:pt x="4524" y="1186"/>
                  <a:pt x="4524" y="1186"/>
                </a:cubicBezTo>
                <a:cubicBezTo>
                  <a:pt x="4447" y="1186"/>
                  <a:pt x="4447" y="1186"/>
                  <a:pt x="4447" y="1186"/>
                </a:cubicBezTo>
                <a:cubicBezTo>
                  <a:pt x="4370" y="1192"/>
                  <a:pt x="4370" y="1192"/>
                  <a:pt x="4370" y="1192"/>
                </a:cubicBezTo>
                <a:cubicBezTo>
                  <a:pt x="4299" y="1251"/>
                  <a:pt x="4299" y="1251"/>
                  <a:pt x="4299" y="1251"/>
                </a:cubicBezTo>
                <a:cubicBezTo>
                  <a:pt x="4257" y="1328"/>
                  <a:pt x="4257" y="1328"/>
                  <a:pt x="4257" y="1328"/>
                </a:cubicBezTo>
                <a:cubicBezTo>
                  <a:pt x="4251" y="1429"/>
                  <a:pt x="4251" y="1429"/>
                  <a:pt x="4251" y="1429"/>
                </a:cubicBezTo>
                <a:cubicBezTo>
                  <a:pt x="4316" y="1441"/>
                  <a:pt x="4316" y="1441"/>
                  <a:pt x="4316" y="1441"/>
                </a:cubicBezTo>
                <a:cubicBezTo>
                  <a:pt x="4364" y="1441"/>
                  <a:pt x="4364" y="1441"/>
                  <a:pt x="4364" y="1441"/>
                </a:cubicBezTo>
                <a:cubicBezTo>
                  <a:pt x="4381" y="1482"/>
                  <a:pt x="4381" y="1482"/>
                  <a:pt x="4381" y="1482"/>
                </a:cubicBezTo>
                <a:cubicBezTo>
                  <a:pt x="4334" y="1470"/>
                  <a:pt x="4334" y="1470"/>
                  <a:pt x="4334" y="1470"/>
                </a:cubicBezTo>
                <a:cubicBezTo>
                  <a:pt x="4275" y="1488"/>
                  <a:pt x="4275" y="1488"/>
                  <a:pt x="4275" y="1488"/>
                </a:cubicBezTo>
                <a:cubicBezTo>
                  <a:pt x="4322" y="1530"/>
                  <a:pt x="4322" y="1530"/>
                  <a:pt x="4322" y="1530"/>
                </a:cubicBezTo>
                <a:cubicBezTo>
                  <a:pt x="4388" y="1530"/>
                  <a:pt x="4388" y="1530"/>
                  <a:pt x="4388" y="1530"/>
                </a:cubicBezTo>
                <a:cubicBezTo>
                  <a:pt x="4417" y="1518"/>
                  <a:pt x="4417" y="1518"/>
                  <a:pt x="4417" y="1518"/>
                </a:cubicBezTo>
                <a:cubicBezTo>
                  <a:pt x="4459" y="1548"/>
                  <a:pt x="4459" y="1548"/>
                  <a:pt x="4459" y="1548"/>
                </a:cubicBezTo>
                <a:cubicBezTo>
                  <a:pt x="4542" y="1571"/>
                  <a:pt x="4542" y="1571"/>
                  <a:pt x="4542" y="1571"/>
                </a:cubicBezTo>
                <a:cubicBezTo>
                  <a:pt x="4494" y="1589"/>
                  <a:pt x="4494" y="1589"/>
                  <a:pt x="4494" y="1589"/>
                </a:cubicBezTo>
                <a:cubicBezTo>
                  <a:pt x="4488" y="1631"/>
                  <a:pt x="4488" y="1631"/>
                  <a:pt x="4488" y="1631"/>
                </a:cubicBezTo>
                <a:cubicBezTo>
                  <a:pt x="4524" y="1654"/>
                  <a:pt x="4524" y="1654"/>
                  <a:pt x="4524" y="1654"/>
                </a:cubicBezTo>
                <a:cubicBezTo>
                  <a:pt x="4470" y="1731"/>
                  <a:pt x="4470" y="1731"/>
                  <a:pt x="4470" y="1731"/>
                </a:cubicBezTo>
                <a:cubicBezTo>
                  <a:pt x="4441" y="1791"/>
                  <a:pt x="4441" y="1791"/>
                  <a:pt x="4441" y="1791"/>
                </a:cubicBezTo>
                <a:cubicBezTo>
                  <a:pt x="4405" y="1832"/>
                  <a:pt x="4405" y="1832"/>
                  <a:pt x="4405" y="1832"/>
                </a:cubicBezTo>
                <a:cubicBezTo>
                  <a:pt x="4364" y="1814"/>
                  <a:pt x="4364" y="1814"/>
                  <a:pt x="4364" y="1814"/>
                </a:cubicBezTo>
                <a:cubicBezTo>
                  <a:pt x="4340" y="1749"/>
                  <a:pt x="4340" y="1749"/>
                  <a:pt x="4340" y="1749"/>
                </a:cubicBezTo>
                <a:cubicBezTo>
                  <a:pt x="4364" y="1708"/>
                  <a:pt x="4364" y="1708"/>
                  <a:pt x="4364" y="1708"/>
                </a:cubicBezTo>
                <a:cubicBezTo>
                  <a:pt x="4293" y="1648"/>
                  <a:pt x="4293" y="1648"/>
                  <a:pt x="4293" y="1648"/>
                </a:cubicBezTo>
                <a:cubicBezTo>
                  <a:pt x="4239" y="1696"/>
                  <a:pt x="4239" y="1696"/>
                  <a:pt x="4239" y="1696"/>
                </a:cubicBezTo>
                <a:cubicBezTo>
                  <a:pt x="4156" y="1607"/>
                  <a:pt x="4156" y="1607"/>
                  <a:pt x="4156" y="1607"/>
                </a:cubicBezTo>
                <a:cubicBezTo>
                  <a:pt x="4127" y="1595"/>
                  <a:pt x="4127" y="1595"/>
                  <a:pt x="4127" y="1595"/>
                </a:cubicBezTo>
                <a:cubicBezTo>
                  <a:pt x="4133" y="1548"/>
                  <a:pt x="4133" y="1548"/>
                  <a:pt x="4133" y="1548"/>
                </a:cubicBezTo>
                <a:cubicBezTo>
                  <a:pt x="4121" y="1494"/>
                  <a:pt x="4121" y="1494"/>
                  <a:pt x="4121" y="1494"/>
                </a:cubicBezTo>
                <a:cubicBezTo>
                  <a:pt x="4085" y="1494"/>
                  <a:pt x="4085" y="1494"/>
                  <a:pt x="4085" y="1494"/>
                </a:cubicBezTo>
                <a:cubicBezTo>
                  <a:pt x="4085" y="1447"/>
                  <a:pt x="4085" y="1447"/>
                  <a:pt x="4085" y="1447"/>
                </a:cubicBezTo>
                <a:cubicBezTo>
                  <a:pt x="4026" y="1399"/>
                  <a:pt x="4026" y="1399"/>
                  <a:pt x="4026" y="1399"/>
                </a:cubicBezTo>
                <a:cubicBezTo>
                  <a:pt x="3955" y="1399"/>
                  <a:pt x="3955" y="1399"/>
                  <a:pt x="3955" y="1399"/>
                </a:cubicBezTo>
                <a:cubicBezTo>
                  <a:pt x="3943" y="1423"/>
                  <a:pt x="3943" y="1423"/>
                  <a:pt x="3943" y="1423"/>
                </a:cubicBezTo>
                <a:cubicBezTo>
                  <a:pt x="3907" y="1429"/>
                  <a:pt x="3907" y="1429"/>
                  <a:pt x="3907" y="1429"/>
                </a:cubicBezTo>
                <a:cubicBezTo>
                  <a:pt x="3878" y="1476"/>
                  <a:pt x="3878" y="1476"/>
                  <a:pt x="3878" y="1476"/>
                </a:cubicBezTo>
                <a:cubicBezTo>
                  <a:pt x="3895" y="1512"/>
                  <a:pt x="3895" y="1512"/>
                  <a:pt x="3895" y="1512"/>
                </a:cubicBezTo>
                <a:cubicBezTo>
                  <a:pt x="3883" y="1542"/>
                  <a:pt x="3883" y="1542"/>
                  <a:pt x="3883" y="1542"/>
                </a:cubicBezTo>
                <a:cubicBezTo>
                  <a:pt x="3943" y="1589"/>
                  <a:pt x="3943" y="1589"/>
                  <a:pt x="3943" y="1589"/>
                </a:cubicBezTo>
                <a:cubicBezTo>
                  <a:pt x="3996" y="1619"/>
                  <a:pt x="3996" y="1619"/>
                  <a:pt x="3996" y="1619"/>
                </a:cubicBezTo>
                <a:cubicBezTo>
                  <a:pt x="3978" y="1660"/>
                  <a:pt x="3978" y="1660"/>
                  <a:pt x="3978" y="1660"/>
                </a:cubicBezTo>
                <a:cubicBezTo>
                  <a:pt x="3919" y="1648"/>
                  <a:pt x="3919" y="1648"/>
                  <a:pt x="3919" y="1648"/>
                </a:cubicBezTo>
                <a:cubicBezTo>
                  <a:pt x="3937" y="1702"/>
                  <a:pt x="3937" y="1702"/>
                  <a:pt x="3937" y="1702"/>
                </a:cubicBezTo>
                <a:cubicBezTo>
                  <a:pt x="3990" y="1696"/>
                  <a:pt x="3990" y="1696"/>
                  <a:pt x="3990" y="1696"/>
                </a:cubicBezTo>
                <a:cubicBezTo>
                  <a:pt x="4044" y="1660"/>
                  <a:pt x="4044" y="1660"/>
                  <a:pt x="4044" y="1660"/>
                </a:cubicBezTo>
                <a:cubicBezTo>
                  <a:pt x="4044" y="1714"/>
                  <a:pt x="4044" y="1714"/>
                  <a:pt x="4044" y="1714"/>
                </a:cubicBezTo>
                <a:cubicBezTo>
                  <a:pt x="3949" y="1767"/>
                  <a:pt x="3949" y="1767"/>
                  <a:pt x="3949" y="1767"/>
                </a:cubicBezTo>
                <a:cubicBezTo>
                  <a:pt x="3955" y="1838"/>
                  <a:pt x="3955" y="1838"/>
                  <a:pt x="3955" y="1838"/>
                </a:cubicBezTo>
                <a:cubicBezTo>
                  <a:pt x="3890" y="1802"/>
                  <a:pt x="3890" y="1802"/>
                  <a:pt x="3890" y="1802"/>
                </a:cubicBezTo>
                <a:cubicBezTo>
                  <a:pt x="3907" y="1749"/>
                  <a:pt x="3907" y="1749"/>
                  <a:pt x="3907" y="1749"/>
                </a:cubicBezTo>
                <a:cubicBezTo>
                  <a:pt x="3872" y="1749"/>
                  <a:pt x="3872" y="1749"/>
                  <a:pt x="3872" y="1749"/>
                </a:cubicBezTo>
                <a:cubicBezTo>
                  <a:pt x="3866" y="1702"/>
                  <a:pt x="3866" y="1702"/>
                  <a:pt x="3866" y="1702"/>
                </a:cubicBezTo>
                <a:cubicBezTo>
                  <a:pt x="3901" y="1702"/>
                  <a:pt x="3901" y="1702"/>
                  <a:pt x="3901" y="1702"/>
                </a:cubicBezTo>
                <a:cubicBezTo>
                  <a:pt x="3890" y="1631"/>
                  <a:pt x="3890" y="1631"/>
                  <a:pt x="3890" y="1631"/>
                </a:cubicBezTo>
                <a:cubicBezTo>
                  <a:pt x="3801" y="1583"/>
                  <a:pt x="3801" y="1583"/>
                  <a:pt x="3801" y="1583"/>
                </a:cubicBezTo>
                <a:cubicBezTo>
                  <a:pt x="3783" y="1636"/>
                  <a:pt x="3783" y="1636"/>
                  <a:pt x="3783" y="1636"/>
                </a:cubicBezTo>
                <a:cubicBezTo>
                  <a:pt x="3729" y="1660"/>
                  <a:pt x="3729" y="1660"/>
                  <a:pt x="3729" y="1660"/>
                </a:cubicBezTo>
                <a:cubicBezTo>
                  <a:pt x="3812" y="1714"/>
                  <a:pt x="3812" y="1714"/>
                  <a:pt x="3812" y="1714"/>
                </a:cubicBezTo>
                <a:cubicBezTo>
                  <a:pt x="3777" y="1743"/>
                  <a:pt x="3777" y="1743"/>
                  <a:pt x="3777" y="1743"/>
                </a:cubicBezTo>
                <a:cubicBezTo>
                  <a:pt x="3759" y="1785"/>
                  <a:pt x="3759" y="1785"/>
                  <a:pt x="3759" y="1785"/>
                </a:cubicBezTo>
                <a:cubicBezTo>
                  <a:pt x="3605" y="1791"/>
                  <a:pt x="3605" y="1791"/>
                  <a:pt x="3605" y="1791"/>
                </a:cubicBezTo>
                <a:cubicBezTo>
                  <a:pt x="3528" y="1761"/>
                  <a:pt x="3528" y="1761"/>
                  <a:pt x="3528" y="1761"/>
                </a:cubicBezTo>
                <a:cubicBezTo>
                  <a:pt x="3474" y="1749"/>
                  <a:pt x="3474" y="1749"/>
                  <a:pt x="3474" y="1749"/>
                </a:cubicBezTo>
                <a:cubicBezTo>
                  <a:pt x="3397" y="1708"/>
                  <a:pt x="3397" y="1708"/>
                  <a:pt x="3397" y="1708"/>
                </a:cubicBezTo>
                <a:cubicBezTo>
                  <a:pt x="3344" y="1737"/>
                  <a:pt x="3344" y="1737"/>
                  <a:pt x="3344" y="1737"/>
                </a:cubicBezTo>
                <a:cubicBezTo>
                  <a:pt x="3267" y="1773"/>
                  <a:pt x="3267" y="1773"/>
                  <a:pt x="3267" y="1773"/>
                </a:cubicBezTo>
                <a:cubicBezTo>
                  <a:pt x="3285" y="1820"/>
                  <a:pt x="3285" y="1820"/>
                  <a:pt x="3285" y="1820"/>
                </a:cubicBezTo>
                <a:cubicBezTo>
                  <a:pt x="3273" y="1897"/>
                  <a:pt x="3273" y="1897"/>
                  <a:pt x="3273" y="1897"/>
                </a:cubicBezTo>
                <a:cubicBezTo>
                  <a:pt x="3225" y="1809"/>
                  <a:pt x="3225" y="1809"/>
                  <a:pt x="3225" y="1809"/>
                </a:cubicBezTo>
                <a:cubicBezTo>
                  <a:pt x="3148" y="1773"/>
                  <a:pt x="3148" y="1773"/>
                  <a:pt x="3148" y="1773"/>
                </a:cubicBezTo>
                <a:cubicBezTo>
                  <a:pt x="3065" y="1791"/>
                  <a:pt x="3065" y="1791"/>
                  <a:pt x="3065" y="1791"/>
                </a:cubicBezTo>
                <a:cubicBezTo>
                  <a:pt x="2876" y="1773"/>
                  <a:pt x="2876" y="1773"/>
                  <a:pt x="2876" y="1773"/>
                </a:cubicBezTo>
                <a:cubicBezTo>
                  <a:pt x="2876" y="1749"/>
                  <a:pt x="2876" y="1749"/>
                  <a:pt x="2876" y="1749"/>
                </a:cubicBezTo>
                <a:cubicBezTo>
                  <a:pt x="2941" y="1725"/>
                  <a:pt x="2941" y="1725"/>
                  <a:pt x="2941" y="1725"/>
                </a:cubicBezTo>
                <a:cubicBezTo>
                  <a:pt x="2846" y="1678"/>
                  <a:pt x="2846" y="1678"/>
                  <a:pt x="2846" y="1678"/>
                </a:cubicBezTo>
                <a:cubicBezTo>
                  <a:pt x="2787" y="1678"/>
                  <a:pt x="2787" y="1678"/>
                  <a:pt x="2787" y="1678"/>
                </a:cubicBezTo>
                <a:cubicBezTo>
                  <a:pt x="2615" y="1631"/>
                  <a:pt x="2615" y="1631"/>
                  <a:pt x="2615" y="1631"/>
                </a:cubicBezTo>
                <a:cubicBezTo>
                  <a:pt x="2573" y="1595"/>
                  <a:pt x="2573" y="1595"/>
                  <a:pt x="2573" y="1595"/>
                </a:cubicBezTo>
                <a:cubicBezTo>
                  <a:pt x="2496" y="1583"/>
                  <a:pt x="2496" y="1583"/>
                  <a:pt x="2496" y="1583"/>
                </a:cubicBezTo>
                <a:cubicBezTo>
                  <a:pt x="2449" y="1589"/>
                  <a:pt x="2449" y="1589"/>
                  <a:pt x="2449" y="1589"/>
                </a:cubicBezTo>
                <a:cubicBezTo>
                  <a:pt x="2431" y="1619"/>
                  <a:pt x="2431" y="1619"/>
                  <a:pt x="2431" y="1619"/>
                </a:cubicBezTo>
                <a:cubicBezTo>
                  <a:pt x="2389" y="1631"/>
                  <a:pt x="2389" y="1631"/>
                  <a:pt x="2389" y="1631"/>
                </a:cubicBezTo>
                <a:cubicBezTo>
                  <a:pt x="2342" y="1559"/>
                  <a:pt x="2342" y="1559"/>
                  <a:pt x="2342" y="1559"/>
                </a:cubicBezTo>
                <a:cubicBezTo>
                  <a:pt x="2318" y="1619"/>
                  <a:pt x="2318" y="1619"/>
                  <a:pt x="2318" y="1619"/>
                </a:cubicBezTo>
                <a:cubicBezTo>
                  <a:pt x="2265" y="1613"/>
                  <a:pt x="2265" y="1613"/>
                  <a:pt x="2265" y="1613"/>
                </a:cubicBezTo>
                <a:cubicBezTo>
                  <a:pt x="2217" y="1530"/>
                  <a:pt x="2217" y="1530"/>
                  <a:pt x="2217" y="1530"/>
                </a:cubicBezTo>
                <a:cubicBezTo>
                  <a:pt x="2158" y="1512"/>
                  <a:pt x="2158" y="1512"/>
                  <a:pt x="2158" y="1512"/>
                </a:cubicBezTo>
                <a:cubicBezTo>
                  <a:pt x="2140" y="1571"/>
                  <a:pt x="2140" y="1571"/>
                  <a:pt x="2140" y="1571"/>
                </a:cubicBezTo>
                <a:cubicBezTo>
                  <a:pt x="2105" y="1601"/>
                  <a:pt x="2105" y="1601"/>
                  <a:pt x="2105" y="1601"/>
                </a:cubicBezTo>
                <a:cubicBezTo>
                  <a:pt x="2045" y="1613"/>
                  <a:pt x="2045" y="1613"/>
                  <a:pt x="2045" y="1613"/>
                </a:cubicBezTo>
                <a:cubicBezTo>
                  <a:pt x="1974" y="1636"/>
                  <a:pt x="1974" y="1636"/>
                  <a:pt x="1974" y="1636"/>
                </a:cubicBezTo>
                <a:cubicBezTo>
                  <a:pt x="1897" y="1672"/>
                  <a:pt x="1897" y="1672"/>
                  <a:pt x="1897" y="1672"/>
                </a:cubicBezTo>
                <a:cubicBezTo>
                  <a:pt x="1957" y="1619"/>
                  <a:pt x="1957" y="1619"/>
                  <a:pt x="1957" y="1619"/>
                </a:cubicBezTo>
                <a:cubicBezTo>
                  <a:pt x="2022" y="1601"/>
                  <a:pt x="2022" y="1601"/>
                  <a:pt x="2022" y="1601"/>
                </a:cubicBezTo>
                <a:cubicBezTo>
                  <a:pt x="2069" y="1583"/>
                  <a:pt x="2069" y="1583"/>
                  <a:pt x="2069" y="1583"/>
                </a:cubicBezTo>
                <a:cubicBezTo>
                  <a:pt x="2087" y="1554"/>
                  <a:pt x="2087" y="1554"/>
                  <a:pt x="2087" y="1554"/>
                </a:cubicBezTo>
                <a:cubicBezTo>
                  <a:pt x="2063" y="1548"/>
                  <a:pt x="2063" y="1548"/>
                  <a:pt x="2063" y="1548"/>
                </a:cubicBezTo>
                <a:cubicBezTo>
                  <a:pt x="1986" y="1571"/>
                  <a:pt x="1986" y="1571"/>
                  <a:pt x="1986" y="1571"/>
                </a:cubicBezTo>
                <a:cubicBezTo>
                  <a:pt x="1897" y="1613"/>
                  <a:pt x="1897" y="1613"/>
                  <a:pt x="1897" y="1613"/>
                </a:cubicBezTo>
                <a:cubicBezTo>
                  <a:pt x="1850" y="1613"/>
                  <a:pt x="1850" y="1613"/>
                  <a:pt x="1850" y="1613"/>
                </a:cubicBezTo>
                <a:cubicBezTo>
                  <a:pt x="1802" y="1613"/>
                  <a:pt x="1802" y="1613"/>
                  <a:pt x="1802" y="1613"/>
                </a:cubicBezTo>
                <a:cubicBezTo>
                  <a:pt x="1713" y="1666"/>
                  <a:pt x="1713" y="1666"/>
                  <a:pt x="1713" y="1666"/>
                </a:cubicBezTo>
                <a:cubicBezTo>
                  <a:pt x="1624" y="1654"/>
                  <a:pt x="1624" y="1654"/>
                  <a:pt x="1624" y="1654"/>
                </a:cubicBezTo>
                <a:cubicBezTo>
                  <a:pt x="1553" y="1601"/>
                  <a:pt x="1553" y="1601"/>
                  <a:pt x="1553" y="1601"/>
                </a:cubicBezTo>
                <a:cubicBezTo>
                  <a:pt x="1423" y="1595"/>
                  <a:pt x="1423" y="1595"/>
                  <a:pt x="1423" y="1595"/>
                </a:cubicBezTo>
                <a:cubicBezTo>
                  <a:pt x="1376" y="1571"/>
                  <a:pt x="1376" y="1571"/>
                  <a:pt x="1376" y="1571"/>
                </a:cubicBezTo>
                <a:cubicBezTo>
                  <a:pt x="1310" y="1559"/>
                  <a:pt x="1310" y="1559"/>
                  <a:pt x="1310" y="1559"/>
                </a:cubicBezTo>
                <a:cubicBezTo>
                  <a:pt x="1233" y="1571"/>
                  <a:pt x="1233" y="1571"/>
                  <a:pt x="1233" y="1571"/>
                </a:cubicBezTo>
                <a:cubicBezTo>
                  <a:pt x="1180" y="1548"/>
                  <a:pt x="1180" y="1548"/>
                  <a:pt x="1180" y="1548"/>
                </a:cubicBezTo>
                <a:cubicBezTo>
                  <a:pt x="1097" y="1548"/>
                  <a:pt x="1097" y="1548"/>
                  <a:pt x="1097" y="1548"/>
                </a:cubicBezTo>
                <a:cubicBezTo>
                  <a:pt x="1008" y="1524"/>
                  <a:pt x="1008" y="1524"/>
                  <a:pt x="1008" y="1524"/>
                </a:cubicBezTo>
                <a:cubicBezTo>
                  <a:pt x="931" y="1524"/>
                  <a:pt x="931" y="1524"/>
                  <a:pt x="931" y="1524"/>
                </a:cubicBezTo>
                <a:cubicBezTo>
                  <a:pt x="866" y="1524"/>
                  <a:pt x="866" y="1524"/>
                  <a:pt x="866" y="1524"/>
                </a:cubicBezTo>
                <a:cubicBezTo>
                  <a:pt x="848" y="1482"/>
                  <a:pt x="848" y="1482"/>
                  <a:pt x="848" y="1482"/>
                </a:cubicBezTo>
                <a:cubicBezTo>
                  <a:pt x="723" y="1476"/>
                  <a:pt x="723" y="1476"/>
                  <a:pt x="723" y="1476"/>
                </a:cubicBezTo>
                <a:cubicBezTo>
                  <a:pt x="670" y="1482"/>
                  <a:pt x="670" y="1482"/>
                  <a:pt x="670" y="1482"/>
                </a:cubicBezTo>
                <a:cubicBezTo>
                  <a:pt x="688" y="1453"/>
                  <a:pt x="688" y="1453"/>
                  <a:pt x="688" y="1453"/>
                </a:cubicBezTo>
                <a:cubicBezTo>
                  <a:pt x="611" y="1447"/>
                  <a:pt x="611" y="1447"/>
                  <a:pt x="611" y="1447"/>
                </a:cubicBezTo>
                <a:cubicBezTo>
                  <a:pt x="545" y="1488"/>
                  <a:pt x="545" y="1488"/>
                  <a:pt x="545" y="1488"/>
                </a:cubicBezTo>
                <a:cubicBezTo>
                  <a:pt x="445" y="1488"/>
                  <a:pt x="445" y="1488"/>
                  <a:pt x="445" y="1488"/>
                </a:cubicBezTo>
                <a:cubicBezTo>
                  <a:pt x="368" y="1542"/>
                  <a:pt x="368" y="1542"/>
                  <a:pt x="368" y="1542"/>
                </a:cubicBezTo>
                <a:cubicBezTo>
                  <a:pt x="308" y="1542"/>
                  <a:pt x="308" y="1542"/>
                  <a:pt x="308" y="1542"/>
                </a:cubicBezTo>
                <a:cubicBezTo>
                  <a:pt x="255" y="1583"/>
                  <a:pt x="255" y="1583"/>
                  <a:pt x="255" y="1583"/>
                </a:cubicBezTo>
                <a:cubicBezTo>
                  <a:pt x="249" y="1636"/>
                  <a:pt x="249" y="1636"/>
                  <a:pt x="249" y="1636"/>
                </a:cubicBezTo>
                <a:cubicBezTo>
                  <a:pt x="184" y="1678"/>
                  <a:pt x="184" y="1678"/>
                  <a:pt x="184" y="1678"/>
                </a:cubicBezTo>
                <a:cubicBezTo>
                  <a:pt x="83" y="1678"/>
                  <a:pt x="83" y="1678"/>
                  <a:pt x="83" y="1678"/>
                </a:cubicBezTo>
                <a:cubicBezTo>
                  <a:pt x="65" y="1737"/>
                  <a:pt x="65" y="1737"/>
                  <a:pt x="65" y="1737"/>
                </a:cubicBezTo>
                <a:cubicBezTo>
                  <a:pt x="184" y="1791"/>
                  <a:pt x="184" y="1791"/>
                  <a:pt x="184" y="1791"/>
                </a:cubicBezTo>
                <a:cubicBezTo>
                  <a:pt x="219" y="1844"/>
                  <a:pt x="219" y="1844"/>
                  <a:pt x="219" y="1844"/>
                </a:cubicBezTo>
                <a:cubicBezTo>
                  <a:pt x="285" y="1868"/>
                  <a:pt x="285" y="1868"/>
                  <a:pt x="285" y="1868"/>
                </a:cubicBezTo>
                <a:cubicBezTo>
                  <a:pt x="332" y="1933"/>
                  <a:pt x="332" y="1933"/>
                  <a:pt x="332" y="1933"/>
                </a:cubicBezTo>
                <a:cubicBezTo>
                  <a:pt x="267" y="1945"/>
                  <a:pt x="267" y="1945"/>
                  <a:pt x="267" y="1945"/>
                </a:cubicBezTo>
                <a:cubicBezTo>
                  <a:pt x="207" y="1933"/>
                  <a:pt x="207" y="1933"/>
                  <a:pt x="207" y="1933"/>
                </a:cubicBezTo>
                <a:cubicBezTo>
                  <a:pt x="201" y="1880"/>
                  <a:pt x="201" y="1880"/>
                  <a:pt x="201" y="1880"/>
                </a:cubicBezTo>
                <a:cubicBezTo>
                  <a:pt x="130" y="1921"/>
                  <a:pt x="130" y="1921"/>
                  <a:pt x="130" y="1921"/>
                </a:cubicBezTo>
                <a:cubicBezTo>
                  <a:pt x="71" y="1927"/>
                  <a:pt x="71" y="1927"/>
                  <a:pt x="71" y="1927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30" y="2004"/>
                  <a:pt x="30" y="2004"/>
                  <a:pt x="30" y="2004"/>
                </a:cubicBezTo>
                <a:cubicBezTo>
                  <a:pt x="71" y="2034"/>
                  <a:pt x="71" y="2034"/>
                  <a:pt x="71" y="2034"/>
                </a:cubicBezTo>
                <a:cubicBezTo>
                  <a:pt x="95" y="2093"/>
                  <a:pt x="95" y="2093"/>
                  <a:pt x="95" y="2093"/>
                </a:cubicBezTo>
                <a:cubicBezTo>
                  <a:pt x="279" y="2075"/>
                  <a:pt x="279" y="2075"/>
                  <a:pt x="279" y="2075"/>
                </a:cubicBezTo>
                <a:cubicBezTo>
                  <a:pt x="326" y="2046"/>
                  <a:pt x="326" y="2046"/>
                  <a:pt x="326" y="2046"/>
                </a:cubicBezTo>
                <a:cubicBezTo>
                  <a:pt x="373" y="2052"/>
                  <a:pt x="373" y="2052"/>
                  <a:pt x="373" y="2052"/>
                </a:cubicBezTo>
                <a:cubicBezTo>
                  <a:pt x="362" y="2105"/>
                  <a:pt x="362" y="2105"/>
                  <a:pt x="362" y="2105"/>
                </a:cubicBezTo>
                <a:cubicBezTo>
                  <a:pt x="362" y="2170"/>
                  <a:pt x="362" y="2170"/>
                  <a:pt x="362" y="2170"/>
                </a:cubicBezTo>
                <a:cubicBezTo>
                  <a:pt x="296" y="2170"/>
                  <a:pt x="296" y="2170"/>
                  <a:pt x="296" y="2170"/>
                </a:cubicBezTo>
                <a:cubicBezTo>
                  <a:pt x="231" y="2194"/>
                  <a:pt x="231" y="2194"/>
                  <a:pt x="231" y="2194"/>
                </a:cubicBezTo>
                <a:cubicBezTo>
                  <a:pt x="172" y="2188"/>
                  <a:pt x="172" y="2188"/>
                  <a:pt x="172" y="2188"/>
                </a:cubicBezTo>
                <a:cubicBezTo>
                  <a:pt x="154" y="2253"/>
                  <a:pt x="154" y="2253"/>
                  <a:pt x="154" y="2253"/>
                </a:cubicBezTo>
                <a:cubicBezTo>
                  <a:pt x="89" y="2312"/>
                  <a:pt x="89" y="2312"/>
                  <a:pt x="89" y="2312"/>
                </a:cubicBezTo>
                <a:cubicBezTo>
                  <a:pt x="101" y="2354"/>
                  <a:pt x="101" y="2354"/>
                  <a:pt x="101" y="2354"/>
                </a:cubicBezTo>
                <a:cubicBezTo>
                  <a:pt x="130" y="2360"/>
                  <a:pt x="130" y="2360"/>
                  <a:pt x="130" y="2360"/>
                </a:cubicBezTo>
                <a:cubicBezTo>
                  <a:pt x="142" y="2395"/>
                  <a:pt x="142" y="2395"/>
                  <a:pt x="142" y="2395"/>
                </a:cubicBezTo>
                <a:cubicBezTo>
                  <a:pt x="172" y="2449"/>
                  <a:pt x="172" y="2449"/>
                  <a:pt x="172" y="2449"/>
                </a:cubicBezTo>
                <a:cubicBezTo>
                  <a:pt x="249" y="2478"/>
                  <a:pt x="249" y="2478"/>
                  <a:pt x="249" y="2478"/>
                </a:cubicBezTo>
                <a:cubicBezTo>
                  <a:pt x="285" y="2431"/>
                  <a:pt x="285" y="2431"/>
                  <a:pt x="285" y="2431"/>
                </a:cubicBezTo>
                <a:cubicBezTo>
                  <a:pt x="326" y="2490"/>
                  <a:pt x="326" y="2490"/>
                  <a:pt x="326" y="2490"/>
                </a:cubicBezTo>
                <a:cubicBezTo>
                  <a:pt x="320" y="2573"/>
                  <a:pt x="320" y="2573"/>
                  <a:pt x="320" y="2573"/>
                </a:cubicBezTo>
                <a:cubicBezTo>
                  <a:pt x="356" y="2573"/>
                  <a:pt x="356" y="2573"/>
                  <a:pt x="356" y="2573"/>
                </a:cubicBezTo>
                <a:cubicBezTo>
                  <a:pt x="385" y="2555"/>
                  <a:pt x="385" y="2555"/>
                  <a:pt x="385" y="2555"/>
                </a:cubicBezTo>
                <a:cubicBezTo>
                  <a:pt x="445" y="2555"/>
                  <a:pt x="445" y="2555"/>
                  <a:pt x="445" y="2555"/>
                </a:cubicBezTo>
                <a:cubicBezTo>
                  <a:pt x="486" y="2573"/>
                  <a:pt x="486" y="2573"/>
                  <a:pt x="486" y="2573"/>
                </a:cubicBezTo>
                <a:cubicBezTo>
                  <a:pt x="504" y="2538"/>
                  <a:pt x="504" y="2538"/>
                  <a:pt x="504" y="2538"/>
                </a:cubicBezTo>
                <a:cubicBezTo>
                  <a:pt x="545" y="2567"/>
                  <a:pt x="545" y="2567"/>
                  <a:pt x="545" y="2567"/>
                </a:cubicBezTo>
                <a:cubicBezTo>
                  <a:pt x="587" y="2544"/>
                  <a:pt x="587" y="2544"/>
                  <a:pt x="587" y="2544"/>
                </a:cubicBezTo>
                <a:cubicBezTo>
                  <a:pt x="587" y="2544"/>
                  <a:pt x="563" y="2597"/>
                  <a:pt x="563" y="2615"/>
                </a:cubicBezTo>
                <a:cubicBezTo>
                  <a:pt x="563" y="2632"/>
                  <a:pt x="528" y="2656"/>
                  <a:pt x="510" y="2662"/>
                </a:cubicBezTo>
                <a:cubicBezTo>
                  <a:pt x="492" y="2674"/>
                  <a:pt x="421" y="2733"/>
                  <a:pt x="421" y="2733"/>
                </a:cubicBezTo>
                <a:cubicBezTo>
                  <a:pt x="391" y="2775"/>
                  <a:pt x="391" y="2775"/>
                  <a:pt x="391" y="2775"/>
                </a:cubicBezTo>
                <a:cubicBezTo>
                  <a:pt x="332" y="2775"/>
                  <a:pt x="332" y="2775"/>
                  <a:pt x="332" y="2775"/>
                </a:cubicBezTo>
                <a:cubicBezTo>
                  <a:pt x="279" y="2816"/>
                  <a:pt x="279" y="2816"/>
                  <a:pt x="279" y="2816"/>
                </a:cubicBezTo>
                <a:cubicBezTo>
                  <a:pt x="201" y="2834"/>
                  <a:pt x="201" y="2834"/>
                  <a:pt x="201" y="2834"/>
                </a:cubicBezTo>
                <a:cubicBezTo>
                  <a:pt x="136" y="2887"/>
                  <a:pt x="136" y="2887"/>
                  <a:pt x="136" y="2887"/>
                </a:cubicBezTo>
                <a:cubicBezTo>
                  <a:pt x="172" y="2905"/>
                  <a:pt x="172" y="2905"/>
                  <a:pt x="172" y="2905"/>
                </a:cubicBezTo>
                <a:cubicBezTo>
                  <a:pt x="237" y="2858"/>
                  <a:pt x="237" y="2858"/>
                  <a:pt x="237" y="2858"/>
                </a:cubicBezTo>
                <a:cubicBezTo>
                  <a:pt x="279" y="2852"/>
                  <a:pt x="279" y="2852"/>
                  <a:pt x="279" y="2852"/>
                </a:cubicBezTo>
                <a:cubicBezTo>
                  <a:pt x="350" y="2816"/>
                  <a:pt x="350" y="2816"/>
                  <a:pt x="350" y="2816"/>
                </a:cubicBezTo>
                <a:cubicBezTo>
                  <a:pt x="433" y="2781"/>
                  <a:pt x="433" y="2781"/>
                  <a:pt x="433" y="2781"/>
                </a:cubicBezTo>
                <a:cubicBezTo>
                  <a:pt x="593" y="2704"/>
                  <a:pt x="593" y="2704"/>
                  <a:pt x="593" y="2704"/>
                </a:cubicBezTo>
                <a:cubicBezTo>
                  <a:pt x="616" y="2656"/>
                  <a:pt x="616" y="2656"/>
                  <a:pt x="616" y="2656"/>
                </a:cubicBezTo>
                <a:cubicBezTo>
                  <a:pt x="789" y="2561"/>
                  <a:pt x="789" y="2561"/>
                  <a:pt x="789" y="2561"/>
                </a:cubicBezTo>
                <a:cubicBezTo>
                  <a:pt x="741" y="2496"/>
                  <a:pt x="741" y="2496"/>
                  <a:pt x="741" y="2496"/>
                </a:cubicBezTo>
                <a:cubicBezTo>
                  <a:pt x="830" y="2449"/>
                  <a:pt x="830" y="2449"/>
                  <a:pt x="830" y="2449"/>
                </a:cubicBezTo>
                <a:cubicBezTo>
                  <a:pt x="871" y="2372"/>
                  <a:pt x="871" y="2372"/>
                  <a:pt x="871" y="2372"/>
                </a:cubicBezTo>
                <a:cubicBezTo>
                  <a:pt x="949" y="2354"/>
                  <a:pt x="949" y="2354"/>
                  <a:pt x="949" y="2354"/>
                </a:cubicBezTo>
                <a:cubicBezTo>
                  <a:pt x="990" y="2378"/>
                  <a:pt x="990" y="2378"/>
                  <a:pt x="990" y="2378"/>
                </a:cubicBezTo>
                <a:cubicBezTo>
                  <a:pt x="901" y="2413"/>
                  <a:pt x="901" y="2413"/>
                  <a:pt x="901" y="2413"/>
                </a:cubicBezTo>
                <a:cubicBezTo>
                  <a:pt x="877" y="2461"/>
                  <a:pt x="877" y="2461"/>
                  <a:pt x="877" y="2461"/>
                </a:cubicBezTo>
                <a:cubicBezTo>
                  <a:pt x="889" y="2508"/>
                  <a:pt x="889" y="2508"/>
                  <a:pt x="889" y="2508"/>
                </a:cubicBezTo>
                <a:cubicBezTo>
                  <a:pt x="1002" y="2455"/>
                  <a:pt x="1002" y="2455"/>
                  <a:pt x="1002" y="2455"/>
                </a:cubicBezTo>
                <a:cubicBezTo>
                  <a:pt x="1079" y="2443"/>
                  <a:pt x="1079" y="2443"/>
                  <a:pt x="1079" y="2443"/>
                </a:cubicBezTo>
                <a:lnTo>
                  <a:pt x="1061" y="2407"/>
                </a:lnTo>
                <a:close/>
                <a:moveTo>
                  <a:pt x="830" y="2639"/>
                </a:moveTo>
                <a:lnTo>
                  <a:pt x="830" y="2639"/>
                </a:lnTo>
                <a:cubicBezTo>
                  <a:pt x="830" y="2585"/>
                  <a:pt x="830" y="2585"/>
                  <a:pt x="830" y="2585"/>
                </a:cubicBezTo>
                <a:cubicBezTo>
                  <a:pt x="789" y="2615"/>
                  <a:pt x="789" y="2615"/>
                  <a:pt x="789" y="2615"/>
                </a:cubicBezTo>
                <a:cubicBezTo>
                  <a:pt x="711" y="2662"/>
                  <a:pt x="711" y="2662"/>
                  <a:pt x="711" y="2662"/>
                </a:cubicBezTo>
                <a:cubicBezTo>
                  <a:pt x="735" y="2716"/>
                  <a:pt x="735" y="2716"/>
                  <a:pt x="735" y="2716"/>
                </a:cubicBezTo>
                <a:cubicBezTo>
                  <a:pt x="789" y="2686"/>
                  <a:pt x="789" y="2686"/>
                  <a:pt x="789" y="2686"/>
                </a:cubicBezTo>
                <a:lnTo>
                  <a:pt x="830" y="2639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accent3"/>
              </a:solidFill>
              <a:latin typeface="Raleway" panose="020B0503030101060003" pitchFamily="34" charset="77"/>
            </a:endParaRPr>
          </a:p>
        </p:txBody>
      </p:sp>
      <p:sp>
        <p:nvSpPr>
          <p:cNvPr id="14" name="Freeform 510"/>
          <p:cNvSpPr>
            <a:spLocks noChangeArrowheads="1"/>
          </p:cNvSpPr>
          <p:nvPr/>
        </p:nvSpPr>
        <p:spPr bwMode="auto">
          <a:xfrm>
            <a:off x="6453587" y="2521082"/>
            <a:ext cx="395747" cy="495487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Raleway" panose="020B0503030101060003" pitchFamily="34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5" name="Freeform 511"/>
          <p:cNvSpPr>
            <a:spLocks noChangeArrowheads="1"/>
          </p:cNvSpPr>
          <p:nvPr/>
        </p:nvSpPr>
        <p:spPr bwMode="auto">
          <a:xfrm>
            <a:off x="2580210" y="2697606"/>
            <a:ext cx="398817" cy="495484"/>
          </a:xfrm>
          <a:custGeom>
            <a:avLst/>
            <a:gdLst>
              <a:gd name="T0" fmla="*/ 569 w 1145"/>
              <a:gd name="T1" fmla="*/ 0 h 1424"/>
              <a:gd name="T2" fmla="*/ 569 w 1145"/>
              <a:gd name="T3" fmla="*/ 0 h 1424"/>
              <a:gd name="T4" fmla="*/ 0 w 1145"/>
              <a:gd name="T5" fmla="*/ 569 h 1424"/>
              <a:gd name="T6" fmla="*/ 569 w 1145"/>
              <a:gd name="T7" fmla="*/ 1423 h 1424"/>
              <a:gd name="T8" fmla="*/ 1144 w 1145"/>
              <a:gd name="T9" fmla="*/ 569 h 1424"/>
              <a:gd name="T10" fmla="*/ 569 w 1145"/>
              <a:gd name="T11" fmla="*/ 0 h 1424"/>
              <a:gd name="T12" fmla="*/ 569 w 1145"/>
              <a:gd name="T13" fmla="*/ 925 h 1424"/>
              <a:gd name="T14" fmla="*/ 569 w 1145"/>
              <a:gd name="T15" fmla="*/ 925 h 1424"/>
              <a:gd name="T16" fmla="*/ 219 w 1145"/>
              <a:gd name="T17" fmla="*/ 569 h 1424"/>
              <a:gd name="T18" fmla="*/ 569 w 1145"/>
              <a:gd name="T19" fmla="*/ 219 h 1424"/>
              <a:gd name="T20" fmla="*/ 925 w 1145"/>
              <a:gd name="T21" fmla="*/ 569 h 1424"/>
              <a:gd name="T22" fmla="*/ 569 w 1145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5" h="1424">
                <a:moveTo>
                  <a:pt x="569" y="0"/>
                </a:moveTo>
                <a:lnTo>
                  <a:pt x="569" y="0"/>
                </a:lnTo>
                <a:cubicBezTo>
                  <a:pt x="254" y="0"/>
                  <a:pt x="0" y="254"/>
                  <a:pt x="0" y="569"/>
                </a:cubicBezTo>
                <a:cubicBezTo>
                  <a:pt x="0" y="889"/>
                  <a:pt x="373" y="1423"/>
                  <a:pt x="569" y="1423"/>
                </a:cubicBezTo>
                <a:cubicBezTo>
                  <a:pt x="770" y="1423"/>
                  <a:pt x="1144" y="889"/>
                  <a:pt x="1144" y="569"/>
                </a:cubicBezTo>
                <a:cubicBezTo>
                  <a:pt x="1144" y="254"/>
                  <a:pt x="889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9" y="925"/>
                  <a:pt x="219" y="764"/>
                  <a:pt x="219" y="569"/>
                </a:cubicBezTo>
                <a:cubicBezTo>
                  <a:pt x="219" y="379"/>
                  <a:pt x="379" y="219"/>
                  <a:pt x="569" y="219"/>
                </a:cubicBezTo>
                <a:cubicBezTo>
                  <a:pt x="764" y="219"/>
                  <a:pt x="925" y="379"/>
                  <a:pt x="925" y="569"/>
                </a:cubicBezTo>
                <a:cubicBezTo>
                  <a:pt x="925" y="764"/>
                  <a:pt x="764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Raleway" panose="020B0503030101060003" pitchFamily="34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6" name="Freeform 513"/>
          <p:cNvSpPr>
            <a:spLocks noChangeArrowheads="1"/>
          </p:cNvSpPr>
          <p:nvPr/>
        </p:nvSpPr>
        <p:spPr bwMode="auto">
          <a:xfrm>
            <a:off x="3965627" y="4456267"/>
            <a:ext cx="395747" cy="497020"/>
          </a:xfrm>
          <a:custGeom>
            <a:avLst/>
            <a:gdLst>
              <a:gd name="T0" fmla="*/ 569 w 1139"/>
              <a:gd name="T1" fmla="*/ 0 h 1430"/>
              <a:gd name="T2" fmla="*/ 569 w 1139"/>
              <a:gd name="T3" fmla="*/ 0 h 1430"/>
              <a:gd name="T4" fmla="*/ 0 w 1139"/>
              <a:gd name="T5" fmla="*/ 576 h 1430"/>
              <a:gd name="T6" fmla="*/ 569 w 1139"/>
              <a:gd name="T7" fmla="*/ 1429 h 1430"/>
              <a:gd name="T8" fmla="*/ 1138 w 1139"/>
              <a:gd name="T9" fmla="*/ 576 h 1430"/>
              <a:gd name="T10" fmla="*/ 569 w 1139"/>
              <a:gd name="T11" fmla="*/ 0 h 1430"/>
              <a:gd name="T12" fmla="*/ 569 w 1139"/>
              <a:gd name="T13" fmla="*/ 925 h 1430"/>
              <a:gd name="T14" fmla="*/ 569 w 1139"/>
              <a:gd name="T15" fmla="*/ 925 h 1430"/>
              <a:gd name="T16" fmla="*/ 213 w 1139"/>
              <a:gd name="T17" fmla="*/ 576 h 1430"/>
              <a:gd name="T18" fmla="*/ 569 w 1139"/>
              <a:gd name="T19" fmla="*/ 220 h 1430"/>
              <a:gd name="T20" fmla="*/ 919 w 1139"/>
              <a:gd name="T21" fmla="*/ 576 h 1430"/>
              <a:gd name="T22" fmla="*/ 569 w 1139"/>
              <a:gd name="T23" fmla="*/ 925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30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76"/>
                </a:cubicBezTo>
                <a:cubicBezTo>
                  <a:pt x="0" y="890"/>
                  <a:pt x="367" y="1429"/>
                  <a:pt x="569" y="1429"/>
                </a:cubicBezTo>
                <a:cubicBezTo>
                  <a:pt x="765" y="1429"/>
                  <a:pt x="1138" y="890"/>
                  <a:pt x="1138" y="576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3" y="925"/>
                  <a:pt x="213" y="765"/>
                  <a:pt x="213" y="576"/>
                </a:cubicBezTo>
                <a:cubicBezTo>
                  <a:pt x="213" y="380"/>
                  <a:pt x="373" y="220"/>
                  <a:pt x="569" y="220"/>
                </a:cubicBezTo>
                <a:cubicBezTo>
                  <a:pt x="765" y="220"/>
                  <a:pt x="919" y="380"/>
                  <a:pt x="919" y="576"/>
                </a:cubicBezTo>
                <a:cubicBezTo>
                  <a:pt x="919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Raleway" panose="020B0503030101060003" pitchFamily="34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9992" y="3172108"/>
            <a:ext cx="7216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/>
                </a:solidFill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USA</a:t>
            </a:r>
          </a:p>
          <a:p>
            <a:pPr algn="ctr"/>
            <a:r>
              <a:rPr lang="en-US" sz="600" dirty="0">
                <a:solidFill>
                  <a:schemeClr val="accent5"/>
                </a:solidFill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19,450000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60688" y="4859132"/>
            <a:ext cx="8370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5"/>
                </a:solidFill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Brasil</a:t>
            </a:r>
            <a:endParaRPr lang="en-US" sz="2000" dirty="0">
              <a:solidFill>
                <a:schemeClr val="accent5"/>
              </a:solidFill>
              <a:latin typeface="Raleway" panose="020B0503030101060003" pitchFamily="34" charset="77"/>
              <a:ea typeface="Nunito Bold" charset="0"/>
              <a:cs typeface="Abhaya Libre Medium" panose="02000603000000000000" pitchFamily="2" charset="77"/>
            </a:endParaRPr>
          </a:p>
          <a:p>
            <a:pPr algn="ctr"/>
            <a:r>
              <a:rPr lang="en-US" sz="600" dirty="0">
                <a:solidFill>
                  <a:schemeClr val="accent5"/>
                </a:solidFill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19,450000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47663" y="2922979"/>
            <a:ext cx="10390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/>
                </a:solidFill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Europe</a:t>
            </a:r>
          </a:p>
          <a:p>
            <a:pPr algn="ctr"/>
            <a:r>
              <a:rPr lang="en-US" sz="600" dirty="0">
                <a:solidFill>
                  <a:schemeClr val="accent5"/>
                </a:solidFill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19,450000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550862" y="320675"/>
            <a:ext cx="1109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Raleway" panose="020B0503030101060003" pitchFamily="34" charset="77"/>
                <a:ea typeface="Nunito Bold" charset="0"/>
                <a:cs typeface="Arima Madurai Black" pitchFamily="2" charset="77"/>
              </a:rPr>
              <a:t>World Map</a:t>
            </a:r>
          </a:p>
        </p:txBody>
      </p:sp>
    </p:spTree>
    <p:extLst>
      <p:ext uri="{BB962C8B-B14F-4D97-AF65-F5344CB8AC3E}">
        <p14:creationId xmlns:p14="http://schemas.microsoft.com/office/powerpoint/2010/main" val="90299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50863" y="2791722"/>
            <a:ext cx="8208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tx2"/>
                </a:solidFill>
                <a:latin typeface="Raleway" panose="020B0503030101060003" pitchFamily="34" charset="77"/>
                <a:ea typeface="Nunito Bold" charset="0"/>
                <a:cs typeface="Abhaya Libre ExtraBold" panose="02000603000000000000" pitchFamily="2" charset="77"/>
              </a:rPr>
              <a:t>56,790,500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0863" y="4441680"/>
            <a:ext cx="8208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anose="020B0503030101060003" pitchFamily="34" charset="77"/>
                <a:ea typeface="Nunito Bold" charset="0"/>
                <a:cs typeface="Abhaya Libre" panose="02000603000000000000" pitchFamily="2" charset="77"/>
              </a:rPr>
              <a:t>Write here your big numbers</a:t>
            </a:r>
          </a:p>
        </p:txBody>
      </p:sp>
    </p:spTree>
    <p:extLst>
      <p:ext uri="{BB962C8B-B14F-4D97-AF65-F5344CB8AC3E}">
        <p14:creationId xmlns:p14="http://schemas.microsoft.com/office/powerpoint/2010/main" val="11735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117695" y="2684304"/>
            <a:ext cx="5515170" cy="18876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3500"/>
              </a:lnSpc>
            </a:pPr>
            <a:r>
              <a:rPr lang="ko-KR" altLang="en-US" sz="2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bhaya Libre" panose="02000603000000000000" pitchFamily="2" charset="77"/>
              </a:rPr>
              <a:t>저는 이전부터 스포츠 </a:t>
            </a:r>
            <a:r>
              <a:rPr lang="ko-KR" altLang="en-US" sz="2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bhaya Libre" panose="02000603000000000000" pitchFamily="2" charset="77"/>
              </a:rPr>
              <a:t>통계 분석에 </a:t>
            </a:r>
            <a:r>
              <a:rPr lang="ko-KR" altLang="en-US" sz="2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bhaya Libre" panose="02000603000000000000" pitchFamily="2" charset="77"/>
              </a:rPr>
              <a:t>관심을 가지고 있어</a:t>
            </a:r>
            <a:r>
              <a:rPr lang="ko-KR" altLang="en-US" sz="2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bhaya Libre" panose="02000603000000000000" pitchFamily="2" charset="77"/>
              </a:rPr>
              <a:t> </a:t>
            </a:r>
            <a:r>
              <a:rPr lang="ko-KR" altLang="en-US" sz="2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bhaya Libre" panose="02000603000000000000" pitchFamily="2" charset="77"/>
              </a:rPr>
              <a:t>이번 교육과정을 </a:t>
            </a:r>
            <a:r>
              <a:rPr lang="ko-KR" altLang="en-US" sz="2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bhaya Libre" panose="02000603000000000000" pitchFamily="2" charset="77"/>
              </a:rPr>
              <a:t>수강하게 되었고</a:t>
            </a:r>
            <a:r>
              <a:rPr lang="en-US" altLang="ko-KR" sz="2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bhaya Libre" panose="02000603000000000000" pitchFamily="2" charset="77"/>
              </a:rPr>
              <a:t>, </a:t>
            </a:r>
            <a:r>
              <a:rPr lang="ko-KR" altLang="en-US" sz="2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bhaya Libre" panose="02000603000000000000" pitchFamily="2" charset="77"/>
              </a:rPr>
              <a:t>재미있게 듣고 있습니다</a:t>
            </a:r>
            <a:r>
              <a:rPr lang="en-US" altLang="ko-KR" sz="2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bhaya Libre" panose="02000603000000000000" pitchFamily="2" charset="77"/>
              </a:rPr>
              <a:t>.</a:t>
            </a:r>
          </a:p>
          <a:p>
            <a:pPr algn="ctr">
              <a:lnSpc>
                <a:spcPts val="3500"/>
              </a:lnSpc>
            </a:pPr>
            <a:r>
              <a:rPr lang="ko-KR" altLang="en-US" sz="2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bhaya Libre" panose="02000603000000000000" pitchFamily="2" charset="77"/>
              </a:rPr>
              <a:t> </a:t>
            </a:r>
            <a:r>
              <a:rPr lang="en-US" sz="2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bhaya Libre SemiBold" panose="02000603000000000000" pitchFamily="2" charset="77"/>
              </a:rPr>
              <a:t>@</a:t>
            </a:r>
            <a:r>
              <a:rPr lang="en-US" sz="2200" b="1" dirty="0" err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bhaya Libre SemiBold" panose="02000603000000000000" pitchFamily="2" charset="77"/>
              </a:rPr>
              <a:t>srooonge</a:t>
            </a:r>
            <a:endParaRPr lang="en-US" sz="2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bhaya Libre SemiBold" panose="02000603000000000000" pitchFamily="2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385F6D-F4D7-8C47-880B-7098554FE6B7}"/>
              </a:ext>
            </a:extLst>
          </p:cNvPr>
          <p:cNvGrpSpPr/>
          <p:nvPr/>
        </p:nvGrpSpPr>
        <p:grpSpPr>
          <a:xfrm>
            <a:off x="6117695" y="1215049"/>
            <a:ext cx="5471780" cy="1078190"/>
            <a:chOff x="6253591" y="1543986"/>
            <a:chExt cx="5012463" cy="1078190"/>
          </a:xfrm>
        </p:grpSpPr>
        <p:sp>
          <p:nvSpPr>
            <p:cNvPr id="7" name="Freeform 35">
              <a:extLst>
                <a:ext uri="{FF2B5EF4-FFF2-40B4-BE49-F238E27FC236}">
                  <a16:creationId xmlns:a16="http://schemas.microsoft.com/office/drawing/2014/main" id="{D6BF7007-D29D-AC43-90BC-F42142D73D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6253591" y="1640541"/>
              <a:ext cx="5012463" cy="981635"/>
            </a:xfrm>
            <a:custGeom>
              <a:avLst/>
              <a:gdLst>
                <a:gd name="T0" fmla="*/ 5769 w 5770"/>
                <a:gd name="T1" fmla="*/ 0 h 966"/>
                <a:gd name="T2" fmla="*/ 5567 w 5770"/>
                <a:gd name="T3" fmla="*/ 483 h 966"/>
                <a:gd name="T4" fmla="*/ 5769 w 5770"/>
                <a:gd name="T5" fmla="*/ 965 h 966"/>
                <a:gd name="T6" fmla="*/ 0 w 5770"/>
                <a:gd name="T7" fmla="*/ 965 h 966"/>
                <a:gd name="T8" fmla="*/ 201 w 5770"/>
                <a:gd name="T9" fmla="*/ 483 h 966"/>
                <a:gd name="T10" fmla="*/ 0 w 5770"/>
                <a:gd name="T11" fmla="*/ 0 h 966"/>
                <a:gd name="T12" fmla="*/ 5769 w 5770"/>
                <a:gd name="T13" fmla="*/ 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70" h="966">
                  <a:moveTo>
                    <a:pt x="5769" y="0"/>
                  </a:moveTo>
                  <a:lnTo>
                    <a:pt x="5567" y="483"/>
                  </a:lnTo>
                  <a:lnTo>
                    <a:pt x="5769" y="965"/>
                  </a:lnTo>
                  <a:lnTo>
                    <a:pt x="0" y="965"/>
                  </a:lnTo>
                  <a:lnTo>
                    <a:pt x="201" y="483"/>
                  </a:lnTo>
                  <a:lnTo>
                    <a:pt x="0" y="0"/>
                  </a:lnTo>
                  <a:lnTo>
                    <a:pt x="5769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496D8D1-D5C8-5140-87BB-096E09CEC541}"/>
                </a:ext>
              </a:extLst>
            </p:cNvPr>
            <p:cNvSpPr txBox="1"/>
            <p:nvPr/>
          </p:nvSpPr>
          <p:spPr>
            <a:xfrm>
              <a:off x="7128248" y="1543986"/>
              <a:ext cx="3420453" cy="937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7500"/>
                </a:lnSpc>
              </a:pPr>
              <a:r>
                <a:rPr lang="ko-KR" altLang="en-US" sz="4000" b="1" dirty="0" smtClean="0">
                  <a:solidFill>
                    <a:schemeClr val="bg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a Madurai Semi" pitchFamily="2" charset="77"/>
                </a:rPr>
                <a:t>안녕하세요</a:t>
              </a:r>
              <a:r>
                <a:rPr lang="en-US" altLang="ko-KR" sz="4000" b="1" dirty="0" smtClean="0">
                  <a:solidFill>
                    <a:schemeClr val="bg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a Madurai Semi" pitchFamily="2" charset="77"/>
                </a:rPr>
                <a:t>!</a:t>
              </a:r>
              <a:endParaRPr lang="en-US" sz="4000" b="1" dirty="0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a Madurai Semi" pitchFamily="2" charset="77"/>
              </a:endParaRPr>
            </a:p>
          </p:txBody>
        </p:sp>
      </p:grp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658E8B8-B28C-054C-ACF2-3C5AE2FCA79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직사각형 1"/>
          <p:cNvSpPr/>
          <p:nvPr/>
        </p:nvSpPr>
        <p:spPr>
          <a:xfrm>
            <a:off x="1318846" y="2602523"/>
            <a:ext cx="3613639" cy="1969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증명사진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151077" y="3770263"/>
            <a:ext cx="3231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 Medium" panose="02000603000000000000" pitchFamily="2" charset="77"/>
              </a:rPr>
              <a:t>Project Achievements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9148" y="1445896"/>
            <a:ext cx="2882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 Medium" panose="02000603000000000000" pitchFamily="2" charset="77"/>
              </a:rPr>
              <a:t>Revenue from sales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41644" y="5796734"/>
            <a:ext cx="38575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 Medium" panose="02000603000000000000" pitchFamily="2" charset="77"/>
              </a:rPr>
              <a:t>Users around the world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31348" y="2892652"/>
            <a:ext cx="1657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  <a:latin typeface="Raleway SemiBold" panose="020B0503030101060003" pitchFamily="34" charset="77"/>
                <a:ea typeface="Nunito Bold" charset="0"/>
                <a:cs typeface="Arima Madurai Black" pitchFamily="2" charset="77"/>
              </a:rPr>
              <a:t>130%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534" y="549275"/>
            <a:ext cx="3563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  <a:latin typeface="Raleway SemiBold" panose="020B0503030101060003" pitchFamily="34" charset="77"/>
                <a:ea typeface="Nunito Bold" charset="0"/>
                <a:cs typeface="Arima Madurai Black" pitchFamily="2" charset="77"/>
              </a:rPr>
              <a:t>56,790,500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28687" y="4917395"/>
            <a:ext cx="386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3"/>
                </a:solidFill>
                <a:latin typeface="Raleway SemiBold" panose="020B0503030101060003" pitchFamily="34" charset="77"/>
                <a:ea typeface="Nunito Bold" charset="0"/>
                <a:cs typeface="Arima Madurai Black" pitchFamily="2" charset="77"/>
              </a:rPr>
              <a:t>56,790,500</a:t>
            </a:r>
          </a:p>
        </p:txBody>
      </p:sp>
    </p:spTree>
    <p:extLst>
      <p:ext uri="{BB962C8B-B14F-4D97-AF65-F5344CB8AC3E}">
        <p14:creationId xmlns:p14="http://schemas.microsoft.com/office/powerpoint/2010/main" val="4361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3" name="Straight Connector 342"/>
          <p:cNvCxnSpPr/>
          <p:nvPr/>
        </p:nvCxnSpPr>
        <p:spPr>
          <a:xfrm>
            <a:off x="1563120" y="4699054"/>
            <a:ext cx="290516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>
            <a:off x="2662277" y="5780337"/>
            <a:ext cx="290516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>
            <a:off x="1491381" y="2564472"/>
            <a:ext cx="290516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662892" y="3588793"/>
            <a:ext cx="290516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Freeform 6"/>
          <p:cNvSpPr>
            <a:spLocks/>
          </p:cNvSpPr>
          <p:nvPr/>
        </p:nvSpPr>
        <p:spPr bwMode="auto">
          <a:xfrm>
            <a:off x="5568054" y="3442093"/>
            <a:ext cx="290437" cy="291231"/>
          </a:xfrm>
          <a:custGeom>
            <a:avLst/>
            <a:gdLst>
              <a:gd name="T0" fmla="*/ 209 w 418"/>
              <a:gd name="T1" fmla="*/ 0 h 418"/>
              <a:gd name="T2" fmla="*/ 2 w 418"/>
              <a:gd name="T3" fmla="*/ 183 h 418"/>
              <a:gd name="T4" fmla="*/ 0 w 418"/>
              <a:gd name="T5" fmla="*/ 209 h 418"/>
              <a:gd name="T6" fmla="*/ 2 w 418"/>
              <a:gd name="T7" fmla="*/ 236 h 418"/>
              <a:gd name="T8" fmla="*/ 209 w 418"/>
              <a:gd name="T9" fmla="*/ 418 h 418"/>
              <a:gd name="T10" fmla="*/ 418 w 418"/>
              <a:gd name="T11" fmla="*/ 209 h 418"/>
              <a:gd name="T12" fmla="*/ 209 w 418"/>
              <a:gd name="T13" fmla="*/ 0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" h="418">
                <a:moveTo>
                  <a:pt x="209" y="0"/>
                </a:moveTo>
                <a:cubicBezTo>
                  <a:pt x="103" y="0"/>
                  <a:pt x="15" y="80"/>
                  <a:pt x="2" y="183"/>
                </a:cubicBezTo>
                <a:cubicBezTo>
                  <a:pt x="1" y="191"/>
                  <a:pt x="0" y="200"/>
                  <a:pt x="0" y="209"/>
                </a:cubicBezTo>
                <a:cubicBezTo>
                  <a:pt x="0" y="218"/>
                  <a:pt x="1" y="227"/>
                  <a:pt x="2" y="236"/>
                </a:cubicBezTo>
                <a:cubicBezTo>
                  <a:pt x="15" y="339"/>
                  <a:pt x="103" y="418"/>
                  <a:pt x="209" y="418"/>
                </a:cubicBezTo>
                <a:cubicBezTo>
                  <a:pt x="325" y="418"/>
                  <a:pt x="418" y="325"/>
                  <a:pt x="418" y="209"/>
                </a:cubicBezTo>
                <a:cubicBezTo>
                  <a:pt x="418" y="94"/>
                  <a:pt x="325" y="0"/>
                  <a:pt x="209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204" name="Freeform 8"/>
          <p:cNvSpPr>
            <a:spLocks/>
          </p:cNvSpPr>
          <p:nvPr/>
        </p:nvSpPr>
        <p:spPr bwMode="auto">
          <a:xfrm>
            <a:off x="4396542" y="2413490"/>
            <a:ext cx="290437" cy="292024"/>
          </a:xfrm>
          <a:custGeom>
            <a:avLst/>
            <a:gdLst>
              <a:gd name="T0" fmla="*/ 209 w 418"/>
              <a:gd name="T1" fmla="*/ 0 h 419"/>
              <a:gd name="T2" fmla="*/ 2 w 418"/>
              <a:gd name="T3" fmla="*/ 183 h 419"/>
              <a:gd name="T4" fmla="*/ 0 w 418"/>
              <a:gd name="T5" fmla="*/ 210 h 419"/>
              <a:gd name="T6" fmla="*/ 2 w 418"/>
              <a:gd name="T7" fmla="*/ 236 h 419"/>
              <a:gd name="T8" fmla="*/ 209 w 418"/>
              <a:gd name="T9" fmla="*/ 419 h 419"/>
              <a:gd name="T10" fmla="*/ 418 w 418"/>
              <a:gd name="T11" fmla="*/ 210 h 419"/>
              <a:gd name="T12" fmla="*/ 209 w 418"/>
              <a:gd name="T13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" h="419">
                <a:moveTo>
                  <a:pt x="209" y="0"/>
                </a:moveTo>
                <a:cubicBezTo>
                  <a:pt x="103" y="0"/>
                  <a:pt x="15" y="80"/>
                  <a:pt x="2" y="183"/>
                </a:cubicBezTo>
                <a:cubicBezTo>
                  <a:pt x="1" y="192"/>
                  <a:pt x="0" y="201"/>
                  <a:pt x="0" y="210"/>
                </a:cubicBezTo>
                <a:cubicBezTo>
                  <a:pt x="0" y="219"/>
                  <a:pt x="1" y="227"/>
                  <a:pt x="2" y="236"/>
                </a:cubicBezTo>
                <a:cubicBezTo>
                  <a:pt x="15" y="339"/>
                  <a:pt x="103" y="419"/>
                  <a:pt x="209" y="419"/>
                </a:cubicBezTo>
                <a:cubicBezTo>
                  <a:pt x="325" y="419"/>
                  <a:pt x="418" y="325"/>
                  <a:pt x="418" y="210"/>
                </a:cubicBezTo>
                <a:cubicBezTo>
                  <a:pt x="418" y="94"/>
                  <a:pt x="325" y="0"/>
                  <a:pt x="209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20" name="Freeform 124"/>
          <p:cNvSpPr>
            <a:spLocks/>
          </p:cNvSpPr>
          <p:nvPr/>
        </p:nvSpPr>
        <p:spPr bwMode="auto">
          <a:xfrm>
            <a:off x="5567439" y="5629717"/>
            <a:ext cx="290437" cy="291231"/>
          </a:xfrm>
          <a:custGeom>
            <a:avLst/>
            <a:gdLst>
              <a:gd name="T0" fmla="*/ 210 w 418"/>
              <a:gd name="T1" fmla="*/ 0 h 418"/>
              <a:gd name="T2" fmla="*/ 2 w 418"/>
              <a:gd name="T3" fmla="*/ 183 h 418"/>
              <a:gd name="T4" fmla="*/ 0 w 418"/>
              <a:gd name="T5" fmla="*/ 209 h 418"/>
              <a:gd name="T6" fmla="*/ 2 w 418"/>
              <a:gd name="T7" fmla="*/ 236 h 418"/>
              <a:gd name="T8" fmla="*/ 210 w 418"/>
              <a:gd name="T9" fmla="*/ 418 h 418"/>
              <a:gd name="T10" fmla="*/ 418 w 418"/>
              <a:gd name="T11" fmla="*/ 209 h 418"/>
              <a:gd name="T12" fmla="*/ 210 w 418"/>
              <a:gd name="T13" fmla="*/ 0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" h="418">
                <a:moveTo>
                  <a:pt x="210" y="0"/>
                </a:moveTo>
                <a:cubicBezTo>
                  <a:pt x="103" y="0"/>
                  <a:pt x="15" y="80"/>
                  <a:pt x="2" y="183"/>
                </a:cubicBezTo>
                <a:cubicBezTo>
                  <a:pt x="1" y="191"/>
                  <a:pt x="0" y="200"/>
                  <a:pt x="0" y="209"/>
                </a:cubicBezTo>
                <a:cubicBezTo>
                  <a:pt x="0" y="218"/>
                  <a:pt x="1" y="227"/>
                  <a:pt x="2" y="236"/>
                </a:cubicBezTo>
                <a:cubicBezTo>
                  <a:pt x="15" y="339"/>
                  <a:pt x="103" y="418"/>
                  <a:pt x="210" y="418"/>
                </a:cubicBezTo>
                <a:cubicBezTo>
                  <a:pt x="325" y="418"/>
                  <a:pt x="418" y="325"/>
                  <a:pt x="418" y="209"/>
                </a:cubicBezTo>
                <a:cubicBezTo>
                  <a:pt x="418" y="94"/>
                  <a:pt x="325" y="0"/>
                  <a:pt x="210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24" name="Freeform 128"/>
          <p:cNvSpPr>
            <a:spLocks/>
          </p:cNvSpPr>
          <p:nvPr/>
        </p:nvSpPr>
        <p:spPr bwMode="auto">
          <a:xfrm>
            <a:off x="4468282" y="4553851"/>
            <a:ext cx="290437" cy="291231"/>
          </a:xfrm>
          <a:custGeom>
            <a:avLst/>
            <a:gdLst>
              <a:gd name="T0" fmla="*/ 209 w 418"/>
              <a:gd name="T1" fmla="*/ 0 h 419"/>
              <a:gd name="T2" fmla="*/ 2 w 418"/>
              <a:gd name="T3" fmla="*/ 183 h 419"/>
              <a:gd name="T4" fmla="*/ 0 w 418"/>
              <a:gd name="T5" fmla="*/ 209 h 419"/>
              <a:gd name="T6" fmla="*/ 2 w 418"/>
              <a:gd name="T7" fmla="*/ 236 h 419"/>
              <a:gd name="T8" fmla="*/ 209 w 418"/>
              <a:gd name="T9" fmla="*/ 419 h 419"/>
              <a:gd name="T10" fmla="*/ 418 w 418"/>
              <a:gd name="T11" fmla="*/ 209 h 419"/>
              <a:gd name="T12" fmla="*/ 209 w 418"/>
              <a:gd name="T13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" h="419">
                <a:moveTo>
                  <a:pt x="209" y="0"/>
                </a:moveTo>
                <a:cubicBezTo>
                  <a:pt x="103" y="0"/>
                  <a:pt x="15" y="80"/>
                  <a:pt x="2" y="183"/>
                </a:cubicBezTo>
                <a:cubicBezTo>
                  <a:pt x="1" y="192"/>
                  <a:pt x="0" y="200"/>
                  <a:pt x="0" y="209"/>
                </a:cubicBezTo>
                <a:cubicBezTo>
                  <a:pt x="0" y="219"/>
                  <a:pt x="1" y="227"/>
                  <a:pt x="2" y="236"/>
                </a:cubicBezTo>
                <a:cubicBezTo>
                  <a:pt x="15" y="339"/>
                  <a:pt x="103" y="419"/>
                  <a:pt x="209" y="419"/>
                </a:cubicBezTo>
                <a:cubicBezTo>
                  <a:pt x="325" y="419"/>
                  <a:pt x="418" y="325"/>
                  <a:pt x="418" y="209"/>
                </a:cubicBezTo>
                <a:cubicBezTo>
                  <a:pt x="418" y="94"/>
                  <a:pt x="325" y="0"/>
                  <a:pt x="209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25" name="Freeform 129"/>
          <p:cNvSpPr>
            <a:spLocks/>
          </p:cNvSpPr>
          <p:nvPr/>
        </p:nvSpPr>
        <p:spPr bwMode="auto">
          <a:xfrm>
            <a:off x="1656564" y="5126902"/>
            <a:ext cx="1359823" cy="1347473"/>
          </a:xfrm>
          <a:custGeom>
            <a:avLst/>
            <a:gdLst>
              <a:gd name="T0" fmla="*/ 1143 w 2263"/>
              <a:gd name="T1" fmla="*/ 0 h 2239"/>
              <a:gd name="T2" fmla="*/ 973 w 2263"/>
              <a:gd name="T3" fmla="*/ 71 h 2239"/>
              <a:gd name="T4" fmla="*/ 94 w 2263"/>
              <a:gd name="T5" fmla="*/ 950 h 2239"/>
              <a:gd name="T6" fmla="*/ 94 w 2263"/>
              <a:gd name="T7" fmla="*/ 1290 h 2239"/>
              <a:gd name="T8" fmla="*/ 973 w 2263"/>
              <a:gd name="T9" fmla="*/ 2169 h 2239"/>
              <a:gd name="T10" fmla="*/ 1143 w 2263"/>
              <a:gd name="T11" fmla="*/ 2239 h 2239"/>
              <a:gd name="T12" fmla="*/ 1313 w 2263"/>
              <a:gd name="T13" fmla="*/ 2169 h 2239"/>
              <a:gd name="T14" fmla="*/ 2192 w 2263"/>
              <a:gd name="T15" fmla="*/ 1290 h 2239"/>
              <a:gd name="T16" fmla="*/ 2262 w 2263"/>
              <a:gd name="T17" fmla="*/ 1116 h 2239"/>
              <a:gd name="T18" fmla="*/ 2022 w 2263"/>
              <a:gd name="T19" fmla="*/ 1116 h 2239"/>
              <a:gd name="T20" fmla="*/ 1996 w 2263"/>
              <a:gd name="T21" fmla="*/ 1089 h 2239"/>
              <a:gd name="T22" fmla="*/ 2022 w 2263"/>
              <a:gd name="T23" fmla="*/ 1063 h 2239"/>
              <a:gd name="T24" fmla="*/ 2255 w 2263"/>
              <a:gd name="T25" fmla="*/ 1063 h 2239"/>
              <a:gd name="T26" fmla="*/ 2192 w 2263"/>
              <a:gd name="T27" fmla="*/ 950 h 2239"/>
              <a:gd name="T28" fmla="*/ 1313 w 2263"/>
              <a:gd name="T29" fmla="*/ 71 h 2239"/>
              <a:gd name="T30" fmla="*/ 1143 w 2263"/>
              <a:gd name="T31" fmla="*/ 0 h 2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63" h="2239">
                <a:moveTo>
                  <a:pt x="1143" y="0"/>
                </a:moveTo>
                <a:cubicBezTo>
                  <a:pt x="1081" y="0"/>
                  <a:pt x="1020" y="24"/>
                  <a:pt x="973" y="71"/>
                </a:cubicBezTo>
                <a:cubicBezTo>
                  <a:pt x="94" y="950"/>
                  <a:pt x="94" y="950"/>
                  <a:pt x="94" y="950"/>
                </a:cubicBezTo>
                <a:cubicBezTo>
                  <a:pt x="0" y="1044"/>
                  <a:pt x="0" y="1196"/>
                  <a:pt x="94" y="1290"/>
                </a:cubicBezTo>
                <a:cubicBezTo>
                  <a:pt x="973" y="2169"/>
                  <a:pt x="973" y="2169"/>
                  <a:pt x="973" y="2169"/>
                </a:cubicBezTo>
                <a:cubicBezTo>
                  <a:pt x="1020" y="2215"/>
                  <a:pt x="1081" y="2239"/>
                  <a:pt x="1143" y="2239"/>
                </a:cubicBezTo>
                <a:cubicBezTo>
                  <a:pt x="1204" y="2239"/>
                  <a:pt x="1266" y="2215"/>
                  <a:pt x="1313" y="2169"/>
                </a:cubicBezTo>
                <a:cubicBezTo>
                  <a:pt x="2192" y="1290"/>
                  <a:pt x="2192" y="1290"/>
                  <a:pt x="2192" y="1290"/>
                </a:cubicBezTo>
                <a:cubicBezTo>
                  <a:pt x="2240" y="1242"/>
                  <a:pt x="2263" y="1179"/>
                  <a:pt x="2262" y="1116"/>
                </a:cubicBezTo>
                <a:cubicBezTo>
                  <a:pt x="2022" y="1116"/>
                  <a:pt x="2022" y="1116"/>
                  <a:pt x="2022" y="1116"/>
                </a:cubicBezTo>
                <a:cubicBezTo>
                  <a:pt x="2008" y="1116"/>
                  <a:pt x="1996" y="1104"/>
                  <a:pt x="1996" y="1089"/>
                </a:cubicBezTo>
                <a:cubicBezTo>
                  <a:pt x="1996" y="1075"/>
                  <a:pt x="2008" y="1063"/>
                  <a:pt x="2022" y="1063"/>
                </a:cubicBezTo>
                <a:cubicBezTo>
                  <a:pt x="2255" y="1063"/>
                  <a:pt x="2255" y="1063"/>
                  <a:pt x="2255" y="1063"/>
                </a:cubicBezTo>
                <a:cubicBezTo>
                  <a:pt x="2245" y="1021"/>
                  <a:pt x="2224" y="982"/>
                  <a:pt x="2192" y="950"/>
                </a:cubicBezTo>
                <a:cubicBezTo>
                  <a:pt x="1313" y="71"/>
                  <a:pt x="1313" y="71"/>
                  <a:pt x="1313" y="71"/>
                </a:cubicBezTo>
                <a:cubicBezTo>
                  <a:pt x="1266" y="24"/>
                  <a:pt x="1204" y="0"/>
                  <a:pt x="1143" y="0"/>
                </a:cubicBezTo>
              </a:path>
            </a:pathLst>
          </a:custGeom>
          <a:solidFill>
            <a:srgbClr val="B6B3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26" name="Freeform 130"/>
          <p:cNvSpPr>
            <a:spLocks/>
          </p:cNvSpPr>
          <p:nvPr/>
        </p:nvSpPr>
        <p:spPr bwMode="auto">
          <a:xfrm>
            <a:off x="2855843" y="5766334"/>
            <a:ext cx="159859" cy="31560"/>
          </a:xfrm>
          <a:custGeom>
            <a:avLst/>
            <a:gdLst>
              <a:gd name="T0" fmla="*/ 259 w 266"/>
              <a:gd name="T1" fmla="*/ 0 h 53"/>
              <a:gd name="T2" fmla="*/ 26 w 266"/>
              <a:gd name="T3" fmla="*/ 0 h 53"/>
              <a:gd name="T4" fmla="*/ 0 w 266"/>
              <a:gd name="T5" fmla="*/ 26 h 53"/>
              <a:gd name="T6" fmla="*/ 26 w 266"/>
              <a:gd name="T7" fmla="*/ 53 h 53"/>
              <a:gd name="T8" fmla="*/ 266 w 266"/>
              <a:gd name="T9" fmla="*/ 53 h 53"/>
              <a:gd name="T10" fmla="*/ 259 w 266"/>
              <a:gd name="T11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6" h="53">
                <a:moveTo>
                  <a:pt x="259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2"/>
                  <a:pt x="0" y="26"/>
                </a:cubicBezTo>
                <a:cubicBezTo>
                  <a:pt x="0" y="41"/>
                  <a:pt x="12" y="53"/>
                  <a:pt x="26" y="53"/>
                </a:cubicBezTo>
                <a:cubicBezTo>
                  <a:pt x="266" y="53"/>
                  <a:pt x="266" y="53"/>
                  <a:pt x="266" y="53"/>
                </a:cubicBezTo>
                <a:cubicBezTo>
                  <a:pt x="266" y="35"/>
                  <a:pt x="264" y="17"/>
                  <a:pt x="259" y="0"/>
                </a:cubicBezTo>
              </a:path>
            </a:pathLst>
          </a:custGeom>
          <a:solidFill>
            <a:srgbClr val="9A97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28" name="Freeform 132"/>
          <p:cNvSpPr>
            <a:spLocks/>
          </p:cNvSpPr>
          <p:nvPr/>
        </p:nvSpPr>
        <p:spPr bwMode="auto">
          <a:xfrm>
            <a:off x="1337534" y="4756415"/>
            <a:ext cx="845259" cy="829478"/>
          </a:xfrm>
          <a:custGeom>
            <a:avLst/>
            <a:gdLst>
              <a:gd name="T0" fmla="*/ 101 w 1406"/>
              <a:gd name="T1" fmla="*/ 107 h 1378"/>
              <a:gd name="T2" fmla="*/ 470 w 1406"/>
              <a:gd name="T3" fmla="*/ 101 h 1378"/>
              <a:gd name="T4" fmla="*/ 1300 w 1406"/>
              <a:gd name="T5" fmla="*/ 902 h 1378"/>
              <a:gd name="T6" fmla="*/ 1306 w 1406"/>
              <a:gd name="T7" fmla="*/ 1271 h 1378"/>
              <a:gd name="T8" fmla="*/ 937 w 1406"/>
              <a:gd name="T9" fmla="*/ 1277 h 1378"/>
              <a:gd name="T10" fmla="*/ 107 w 1406"/>
              <a:gd name="T11" fmla="*/ 476 h 1378"/>
              <a:gd name="T12" fmla="*/ 101 w 1406"/>
              <a:gd name="T13" fmla="*/ 107 h 1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6" h="1378">
                <a:moveTo>
                  <a:pt x="101" y="107"/>
                </a:moveTo>
                <a:cubicBezTo>
                  <a:pt x="201" y="3"/>
                  <a:pt x="366" y="0"/>
                  <a:pt x="470" y="101"/>
                </a:cubicBezTo>
                <a:cubicBezTo>
                  <a:pt x="1300" y="902"/>
                  <a:pt x="1300" y="902"/>
                  <a:pt x="1300" y="902"/>
                </a:cubicBezTo>
                <a:cubicBezTo>
                  <a:pt x="1403" y="1002"/>
                  <a:pt x="1406" y="1167"/>
                  <a:pt x="1306" y="1271"/>
                </a:cubicBezTo>
                <a:cubicBezTo>
                  <a:pt x="1206" y="1375"/>
                  <a:pt x="1040" y="1378"/>
                  <a:pt x="937" y="1277"/>
                </a:cubicBezTo>
                <a:cubicBezTo>
                  <a:pt x="107" y="476"/>
                  <a:pt x="107" y="476"/>
                  <a:pt x="107" y="476"/>
                </a:cubicBezTo>
                <a:cubicBezTo>
                  <a:pt x="3" y="376"/>
                  <a:pt x="0" y="210"/>
                  <a:pt x="101" y="1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29" name="Freeform 133"/>
          <p:cNvSpPr>
            <a:spLocks/>
          </p:cNvSpPr>
          <p:nvPr/>
        </p:nvSpPr>
        <p:spPr bwMode="auto">
          <a:xfrm>
            <a:off x="1324498" y="2621315"/>
            <a:ext cx="845259" cy="828792"/>
          </a:xfrm>
          <a:custGeom>
            <a:avLst/>
            <a:gdLst>
              <a:gd name="T0" fmla="*/ 100 w 1406"/>
              <a:gd name="T1" fmla="*/ 106 h 1377"/>
              <a:gd name="T2" fmla="*/ 470 w 1406"/>
              <a:gd name="T3" fmla="*/ 100 h 1377"/>
              <a:gd name="T4" fmla="*/ 1299 w 1406"/>
              <a:gd name="T5" fmla="*/ 901 h 1377"/>
              <a:gd name="T6" fmla="*/ 1305 w 1406"/>
              <a:gd name="T7" fmla="*/ 1271 h 1377"/>
              <a:gd name="T8" fmla="*/ 936 w 1406"/>
              <a:gd name="T9" fmla="*/ 1277 h 1377"/>
              <a:gd name="T10" fmla="*/ 107 w 1406"/>
              <a:gd name="T11" fmla="*/ 476 h 1377"/>
              <a:gd name="T12" fmla="*/ 100 w 1406"/>
              <a:gd name="T13" fmla="*/ 106 h 1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6" h="1377">
                <a:moveTo>
                  <a:pt x="100" y="106"/>
                </a:moveTo>
                <a:cubicBezTo>
                  <a:pt x="200" y="3"/>
                  <a:pt x="366" y="0"/>
                  <a:pt x="470" y="100"/>
                </a:cubicBezTo>
                <a:cubicBezTo>
                  <a:pt x="1299" y="901"/>
                  <a:pt x="1299" y="901"/>
                  <a:pt x="1299" y="901"/>
                </a:cubicBezTo>
                <a:cubicBezTo>
                  <a:pt x="1403" y="1002"/>
                  <a:pt x="1406" y="1167"/>
                  <a:pt x="1305" y="1271"/>
                </a:cubicBezTo>
                <a:cubicBezTo>
                  <a:pt x="1205" y="1374"/>
                  <a:pt x="1040" y="1377"/>
                  <a:pt x="936" y="1277"/>
                </a:cubicBezTo>
                <a:cubicBezTo>
                  <a:pt x="107" y="476"/>
                  <a:pt x="107" y="476"/>
                  <a:pt x="107" y="476"/>
                </a:cubicBezTo>
                <a:cubicBezTo>
                  <a:pt x="3" y="375"/>
                  <a:pt x="0" y="210"/>
                  <a:pt x="100" y="106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30" name="Freeform 134"/>
          <p:cNvSpPr>
            <a:spLocks/>
          </p:cNvSpPr>
          <p:nvPr/>
        </p:nvSpPr>
        <p:spPr bwMode="auto">
          <a:xfrm>
            <a:off x="1471321" y="3677202"/>
            <a:ext cx="828107" cy="845944"/>
          </a:xfrm>
          <a:custGeom>
            <a:avLst/>
            <a:gdLst>
              <a:gd name="T0" fmla="*/ 1271 w 1378"/>
              <a:gd name="T1" fmla="*/ 100 h 1406"/>
              <a:gd name="T2" fmla="*/ 1278 w 1378"/>
              <a:gd name="T3" fmla="*/ 470 h 1406"/>
              <a:gd name="T4" fmla="*/ 476 w 1378"/>
              <a:gd name="T5" fmla="*/ 1299 h 1406"/>
              <a:gd name="T6" fmla="*/ 107 w 1378"/>
              <a:gd name="T7" fmla="*/ 1306 h 1406"/>
              <a:gd name="T8" fmla="*/ 101 w 1378"/>
              <a:gd name="T9" fmla="*/ 936 h 1406"/>
              <a:gd name="T10" fmla="*/ 902 w 1378"/>
              <a:gd name="T11" fmla="*/ 107 h 1406"/>
              <a:gd name="T12" fmla="*/ 1271 w 1378"/>
              <a:gd name="T13" fmla="*/ 100 h 1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8" h="1406">
                <a:moveTo>
                  <a:pt x="1271" y="100"/>
                </a:moveTo>
                <a:cubicBezTo>
                  <a:pt x="1375" y="201"/>
                  <a:pt x="1378" y="366"/>
                  <a:pt x="1278" y="470"/>
                </a:cubicBezTo>
                <a:cubicBezTo>
                  <a:pt x="476" y="1299"/>
                  <a:pt x="476" y="1299"/>
                  <a:pt x="476" y="1299"/>
                </a:cubicBezTo>
                <a:cubicBezTo>
                  <a:pt x="376" y="1403"/>
                  <a:pt x="211" y="1406"/>
                  <a:pt x="107" y="1306"/>
                </a:cubicBezTo>
                <a:cubicBezTo>
                  <a:pt x="3" y="1205"/>
                  <a:pt x="0" y="1040"/>
                  <a:pt x="101" y="936"/>
                </a:cubicBezTo>
                <a:cubicBezTo>
                  <a:pt x="902" y="107"/>
                  <a:pt x="902" y="107"/>
                  <a:pt x="902" y="107"/>
                </a:cubicBezTo>
                <a:cubicBezTo>
                  <a:pt x="1002" y="3"/>
                  <a:pt x="1167" y="0"/>
                  <a:pt x="1271" y="1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33" name="Freeform 137"/>
          <p:cNvSpPr>
            <a:spLocks/>
          </p:cNvSpPr>
          <p:nvPr/>
        </p:nvSpPr>
        <p:spPr bwMode="auto">
          <a:xfrm>
            <a:off x="1591387" y="5040454"/>
            <a:ext cx="1472341" cy="1474400"/>
          </a:xfrm>
          <a:custGeom>
            <a:avLst/>
            <a:gdLst>
              <a:gd name="T0" fmla="*/ 2349 w 2450"/>
              <a:gd name="T1" fmla="*/ 1042 h 2450"/>
              <a:gd name="T2" fmla="*/ 2349 w 2450"/>
              <a:gd name="T3" fmla="*/ 1407 h 2450"/>
              <a:gd name="T4" fmla="*/ 1407 w 2450"/>
              <a:gd name="T5" fmla="*/ 2349 h 2450"/>
              <a:gd name="T6" fmla="*/ 1042 w 2450"/>
              <a:gd name="T7" fmla="*/ 2349 h 2450"/>
              <a:gd name="T8" fmla="*/ 100 w 2450"/>
              <a:gd name="T9" fmla="*/ 1407 h 2450"/>
              <a:gd name="T10" fmla="*/ 100 w 2450"/>
              <a:gd name="T11" fmla="*/ 1042 h 2450"/>
              <a:gd name="T12" fmla="*/ 1042 w 2450"/>
              <a:gd name="T13" fmla="*/ 100 h 2450"/>
              <a:gd name="T14" fmla="*/ 1407 w 2450"/>
              <a:gd name="T15" fmla="*/ 100 h 2450"/>
              <a:gd name="T16" fmla="*/ 2349 w 2450"/>
              <a:gd name="T17" fmla="*/ 1042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49" y="1042"/>
                </a:moveTo>
                <a:cubicBezTo>
                  <a:pt x="2450" y="1143"/>
                  <a:pt x="2450" y="1306"/>
                  <a:pt x="2349" y="1407"/>
                </a:cubicBezTo>
                <a:cubicBezTo>
                  <a:pt x="1407" y="2349"/>
                  <a:pt x="1407" y="2349"/>
                  <a:pt x="1407" y="2349"/>
                </a:cubicBezTo>
                <a:cubicBezTo>
                  <a:pt x="1306" y="2450"/>
                  <a:pt x="1143" y="2450"/>
                  <a:pt x="1042" y="2349"/>
                </a:cubicBezTo>
                <a:cubicBezTo>
                  <a:pt x="100" y="1407"/>
                  <a:pt x="100" y="1407"/>
                  <a:pt x="100" y="1407"/>
                </a:cubicBezTo>
                <a:cubicBezTo>
                  <a:pt x="0" y="1306"/>
                  <a:pt x="0" y="1143"/>
                  <a:pt x="100" y="1042"/>
                </a:cubicBezTo>
                <a:cubicBezTo>
                  <a:pt x="1042" y="100"/>
                  <a:pt x="1042" y="100"/>
                  <a:pt x="1042" y="100"/>
                </a:cubicBezTo>
                <a:cubicBezTo>
                  <a:pt x="1143" y="0"/>
                  <a:pt x="1306" y="0"/>
                  <a:pt x="1407" y="100"/>
                </a:cubicBezTo>
                <a:lnTo>
                  <a:pt x="2349" y="10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34" name="Freeform 138"/>
          <p:cNvSpPr>
            <a:spLocks noEditPoints="1"/>
          </p:cNvSpPr>
          <p:nvPr/>
        </p:nvSpPr>
        <p:spPr bwMode="auto">
          <a:xfrm>
            <a:off x="1677147" y="5139937"/>
            <a:ext cx="1300134" cy="1275434"/>
          </a:xfrm>
          <a:custGeom>
            <a:avLst/>
            <a:gdLst>
              <a:gd name="T0" fmla="*/ 1082 w 2163"/>
              <a:gd name="T1" fmla="*/ 27 h 2119"/>
              <a:gd name="T2" fmla="*/ 1223 w 2163"/>
              <a:gd name="T3" fmla="*/ 86 h 2119"/>
              <a:gd name="T4" fmla="*/ 2055 w 2163"/>
              <a:gd name="T5" fmla="*/ 918 h 2119"/>
              <a:gd name="T6" fmla="*/ 2114 w 2163"/>
              <a:gd name="T7" fmla="*/ 1060 h 2119"/>
              <a:gd name="T8" fmla="*/ 2055 w 2163"/>
              <a:gd name="T9" fmla="*/ 1201 h 2119"/>
              <a:gd name="T10" fmla="*/ 1223 w 2163"/>
              <a:gd name="T11" fmla="*/ 2033 h 2119"/>
              <a:gd name="T12" fmla="*/ 1082 w 2163"/>
              <a:gd name="T13" fmla="*/ 2092 h 2119"/>
              <a:gd name="T14" fmla="*/ 940 w 2163"/>
              <a:gd name="T15" fmla="*/ 2033 h 2119"/>
              <a:gd name="T16" fmla="*/ 108 w 2163"/>
              <a:gd name="T17" fmla="*/ 1201 h 2119"/>
              <a:gd name="T18" fmla="*/ 49 w 2163"/>
              <a:gd name="T19" fmla="*/ 1060 h 2119"/>
              <a:gd name="T20" fmla="*/ 108 w 2163"/>
              <a:gd name="T21" fmla="*/ 918 h 2119"/>
              <a:gd name="T22" fmla="*/ 940 w 2163"/>
              <a:gd name="T23" fmla="*/ 86 h 2119"/>
              <a:gd name="T24" fmla="*/ 1082 w 2163"/>
              <a:gd name="T25" fmla="*/ 27 h 2119"/>
              <a:gd name="T26" fmla="*/ 1082 w 2163"/>
              <a:gd name="T27" fmla="*/ 0 h 2119"/>
              <a:gd name="T28" fmla="*/ 921 w 2163"/>
              <a:gd name="T29" fmla="*/ 67 h 2119"/>
              <a:gd name="T30" fmla="*/ 89 w 2163"/>
              <a:gd name="T31" fmla="*/ 899 h 2119"/>
              <a:gd name="T32" fmla="*/ 89 w 2163"/>
              <a:gd name="T33" fmla="*/ 1221 h 2119"/>
              <a:gd name="T34" fmla="*/ 921 w 2163"/>
              <a:gd name="T35" fmla="*/ 2052 h 2119"/>
              <a:gd name="T36" fmla="*/ 1082 w 2163"/>
              <a:gd name="T37" fmla="*/ 2119 h 2119"/>
              <a:gd name="T38" fmla="*/ 1243 w 2163"/>
              <a:gd name="T39" fmla="*/ 2052 h 2119"/>
              <a:gd name="T40" fmla="*/ 2074 w 2163"/>
              <a:gd name="T41" fmla="*/ 1221 h 2119"/>
              <a:gd name="T42" fmla="*/ 2074 w 2163"/>
              <a:gd name="T43" fmla="*/ 899 h 2119"/>
              <a:gd name="T44" fmla="*/ 1243 w 2163"/>
              <a:gd name="T45" fmla="*/ 67 h 2119"/>
              <a:gd name="T46" fmla="*/ 1082 w 2163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3" h="2119">
                <a:moveTo>
                  <a:pt x="1082" y="27"/>
                </a:moveTo>
                <a:cubicBezTo>
                  <a:pt x="1135" y="27"/>
                  <a:pt x="1186" y="48"/>
                  <a:pt x="1223" y="86"/>
                </a:cubicBezTo>
                <a:cubicBezTo>
                  <a:pt x="2055" y="918"/>
                  <a:pt x="2055" y="918"/>
                  <a:pt x="2055" y="918"/>
                </a:cubicBezTo>
                <a:cubicBezTo>
                  <a:pt x="2093" y="956"/>
                  <a:pt x="2114" y="1006"/>
                  <a:pt x="2114" y="1060"/>
                </a:cubicBezTo>
                <a:cubicBezTo>
                  <a:pt x="2114" y="1113"/>
                  <a:pt x="2093" y="1164"/>
                  <a:pt x="2055" y="1201"/>
                </a:cubicBezTo>
                <a:cubicBezTo>
                  <a:pt x="1223" y="2033"/>
                  <a:pt x="1223" y="2033"/>
                  <a:pt x="1223" y="2033"/>
                </a:cubicBezTo>
                <a:cubicBezTo>
                  <a:pt x="1186" y="2071"/>
                  <a:pt x="1135" y="2092"/>
                  <a:pt x="1082" y="2092"/>
                </a:cubicBezTo>
                <a:cubicBezTo>
                  <a:pt x="1028" y="2092"/>
                  <a:pt x="978" y="2071"/>
                  <a:pt x="940" y="2033"/>
                </a:cubicBezTo>
                <a:cubicBezTo>
                  <a:pt x="108" y="1201"/>
                  <a:pt x="108" y="1201"/>
                  <a:pt x="108" y="1201"/>
                </a:cubicBezTo>
                <a:cubicBezTo>
                  <a:pt x="70" y="1164"/>
                  <a:pt x="49" y="1113"/>
                  <a:pt x="49" y="1060"/>
                </a:cubicBezTo>
                <a:cubicBezTo>
                  <a:pt x="49" y="1006"/>
                  <a:pt x="70" y="956"/>
                  <a:pt x="108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8"/>
                  <a:pt x="1028" y="27"/>
                  <a:pt x="1082" y="27"/>
                </a:cubicBezTo>
                <a:moveTo>
                  <a:pt x="1082" y="0"/>
                </a:moveTo>
                <a:cubicBezTo>
                  <a:pt x="1023" y="0"/>
                  <a:pt x="965" y="22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2"/>
                  <a:pt x="921" y="2052"/>
                  <a:pt x="921" y="2052"/>
                </a:cubicBezTo>
                <a:cubicBezTo>
                  <a:pt x="965" y="2097"/>
                  <a:pt x="1023" y="2119"/>
                  <a:pt x="1082" y="2119"/>
                </a:cubicBezTo>
                <a:cubicBezTo>
                  <a:pt x="1140" y="2119"/>
                  <a:pt x="1198" y="2097"/>
                  <a:pt x="1243" y="2052"/>
                </a:cubicBezTo>
                <a:cubicBezTo>
                  <a:pt x="2074" y="1221"/>
                  <a:pt x="2074" y="1221"/>
                  <a:pt x="2074" y="1221"/>
                </a:cubicBezTo>
                <a:cubicBezTo>
                  <a:pt x="2163" y="1132"/>
                  <a:pt x="2163" y="988"/>
                  <a:pt x="2074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8" y="22"/>
                  <a:pt x="1140" y="0"/>
                  <a:pt x="10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35" name="Freeform 139"/>
          <p:cNvSpPr>
            <a:spLocks/>
          </p:cNvSpPr>
          <p:nvPr/>
        </p:nvSpPr>
        <p:spPr bwMode="auto">
          <a:xfrm>
            <a:off x="565002" y="1832316"/>
            <a:ext cx="1473027" cy="1474400"/>
          </a:xfrm>
          <a:custGeom>
            <a:avLst/>
            <a:gdLst>
              <a:gd name="T0" fmla="*/ 2349 w 2450"/>
              <a:gd name="T1" fmla="*/ 1043 h 2450"/>
              <a:gd name="T2" fmla="*/ 2349 w 2450"/>
              <a:gd name="T3" fmla="*/ 1407 h 2450"/>
              <a:gd name="T4" fmla="*/ 1407 w 2450"/>
              <a:gd name="T5" fmla="*/ 2349 h 2450"/>
              <a:gd name="T6" fmla="*/ 1042 w 2450"/>
              <a:gd name="T7" fmla="*/ 2349 h 2450"/>
              <a:gd name="T8" fmla="*/ 100 w 2450"/>
              <a:gd name="T9" fmla="*/ 1407 h 2450"/>
              <a:gd name="T10" fmla="*/ 100 w 2450"/>
              <a:gd name="T11" fmla="*/ 1043 h 2450"/>
              <a:gd name="T12" fmla="*/ 1042 w 2450"/>
              <a:gd name="T13" fmla="*/ 100 h 2450"/>
              <a:gd name="T14" fmla="*/ 1407 w 2450"/>
              <a:gd name="T15" fmla="*/ 100 h 2450"/>
              <a:gd name="T16" fmla="*/ 2349 w 2450"/>
              <a:gd name="T17" fmla="*/ 1043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49" y="1043"/>
                </a:moveTo>
                <a:cubicBezTo>
                  <a:pt x="2450" y="1143"/>
                  <a:pt x="2450" y="1306"/>
                  <a:pt x="2349" y="1407"/>
                </a:cubicBezTo>
                <a:cubicBezTo>
                  <a:pt x="1407" y="2349"/>
                  <a:pt x="1407" y="2349"/>
                  <a:pt x="1407" y="2349"/>
                </a:cubicBezTo>
                <a:cubicBezTo>
                  <a:pt x="1306" y="2450"/>
                  <a:pt x="1143" y="2450"/>
                  <a:pt x="1042" y="2349"/>
                </a:cubicBezTo>
                <a:cubicBezTo>
                  <a:pt x="100" y="1407"/>
                  <a:pt x="100" y="1407"/>
                  <a:pt x="100" y="1407"/>
                </a:cubicBezTo>
                <a:cubicBezTo>
                  <a:pt x="0" y="1306"/>
                  <a:pt x="0" y="1143"/>
                  <a:pt x="100" y="1043"/>
                </a:cubicBezTo>
                <a:cubicBezTo>
                  <a:pt x="1042" y="100"/>
                  <a:pt x="1042" y="100"/>
                  <a:pt x="1042" y="100"/>
                </a:cubicBezTo>
                <a:cubicBezTo>
                  <a:pt x="1143" y="0"/>
                  <a:pt x="1306" y="0"/>
                  <a:pt x="1407" y="100"/>
                </a:cubicBezTo>
                <a:cubicBezTo>
                  <a:pt x="2349" y="1043"/>
                  <a:pt x="2349" y="1043"/>
                  <a:pt x="2349" y="1043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36" name="Freeform 140"/>
          <p:cNvSpPr>
            <a:spLocks noEditPoints="1"/>
          </p:cNvSpPr>
          <p:nvPr/>
        </p:nvSpPr>
        <p:spPr bwMode="auto">
          <a:xfrm>
            <a:off x="651448" y="1931799"/>
            <a:ext cx="1300820" cy="1274748"/>
          </a:xfrm>
          <a:custGeom>
            <a:avLst/>
            <a:gdLst>
              <a:gd name="T0" fmla="*/ 1082 w 2164"/>
              <a:gd name="T1" fmla="*/ 2092 h 2119"/>
              <a:gd name="T2" fmla="*/ 940 w 2164"/>
              <a:gd name="T3" fmla="*/ 2033 h 2119"/>
              <a:gd name="T4" fmla="*/ 108 w 2164"/>
              <a:gd name="T5" fmla="*/ 1202 h 2119"/>
              <a:gd name="T6" fmla="*/ 50 w 2164"/>
              <a:gd name="T7" fmla="*/ 1060 h 2119"/>
              <a:gd name="T8" fmla="*/ 108 w 2164"/>
              <a:gd name="T9" fmla="*/ 918 h 2119"/>
              <a:gd name="T10" fmla="*/ 940 w 2164"/>
              <a:gd name="T11" fmla="*/ 86 h 2119"/>
              <a:gd name="T12" fmla="*/ 1082 w 2164"/>
              <a:gd name="T13" fmla="*/ 28 h 2119"/>
              <a:gd name="T14" fmla="*/ 1224 w 2164"/>
              <a:gd name="T15" fmla="*/ 86 h 2119"/>
              <a:gd name="T16" fmla="*/ 2055 w 2164"/>
              <a:gd name="T17" fmla="*/ 918 h 2119"/>
              <a:gd name="T18" fmla="*/ 2114 w 2164"/>
              <a:gd name="T19" fmla="*/ 1060 h 2119"/>
              <a:gd name="T20" fmla="*/ 2055 w 2164"/>
              <a:gd name="T21" fmla="*/ 1202 h 2119"/>
              <a:gd name="T22" fmla="*/ 1224 w 2164"/>
              <a:gd name="T23" fmla="*/ 2033 h 2119"/>
              <a:gd name="T24" fmla="*/ 1082 w 2164"/>
              <a:gd name="T25" fmla="*/ 2092 h 2119"/>
              <a:gd name="T26" fmla="*/ 1082 w 2164"/>
              <a:gd name="T27" fmla="*/ 0 h 2119"/>
              <a:gd name="T28" fmla="*/ 921 w 2164"/>
              <a:gd name="T29" fmla="*/ 67 h 2119"/>
              <a:gd name="T30" fmla="*/ 89 w 2164"/>
              <a:gd name="T31" fmla="*/ 899 h 2119"/>
              <a:gd name="T32" fmla="*/ 89 w 2164"/>
              <a:gd name="T33" fmla="*/ 1221 h 2119"/>
              <a:gd name="T34" fmla="*/ 921 w 2164"/>
              <a:gd name="T35" fmla="*/ 2053 h 2119"/>
              <a:gd name="T36" fmla="*/ 1082 w 2164"/>
              <a:gd name="T37" fmla="*/ 2119 h 2119"/>
              <a:gd name="T38" fmla="*/ 1243 w 2164"/>
              <a:gd name="T39" fmla="*/ 2053 h 2119"/>
              <a:gd name="T40" fmla="*/ 2074 w 2164"/>
              <a:gd name="T41" fmla="*/ 1221 h 2119"/>
              <a:gd name="T42" fmla="*/ 2074 w 2164"/>
              <a:gd name="T43" fmla="*/ 899 h 2119"/>
              <a:gd name="T44" fmla="*/ 1243 w 2164"/>
              <a:gd name="T45" fmla="*/ 67 h 2119"/>
              <a:gd name="T46" fmla="*/ 1082 w 2164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4" h="2119">
                <a:moveTo>
                  <a:pt x="1082" y="2092"/>
                </a:moveTo>
                <a:cubicBezTo>
                  <a:pt x="1028" y="2092"/>
                  <a:pt x="978" y="2071"/>
                  <a:pt x="940" y="2033"/>
                </a:cubicBezTo>
                <a:cubicBezTo>
                  <a:pt x="108" y="1202"/>
                  <a:pt x="108" y="1202"/>
                  <a:pt x="108" y="1202"/>
                </a:cubicBezTo>
                <a:cubicBezTo>
                  <a:pt x="70" y="1164"/>
                  <a:pt x="50" y="1113"/>
                  <a:pt x="50" y="1060"/>
                </a:cubicBezTo>
                <a:cubicBezTo>
                  <a:pt x="50" y="1006"/>
                  <a:pt x="70" y="956"/>
                  <a:pt x="108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8"/>
                  <a:pt x="1028" y="28"/>
                  <a:pt x="1082" y="28"/>
                </a:cubicBezTo>
                <a:cubicBezTo>
                  <a:pt x="1135" y="28"/>
                  <a:pt x="1186" y="48"/>
                  <a:pt x="1224" y="86"/>
                </a:cubicBezTo>
                <a:cubicBezTo>
                  <a:pt x="2055" y="918"/>
                  <a:pt x="2055" y="918"/>
                  <a:pt x="2055" y="918"/>
                </a:cubicBezTo>
                <a:cubicBezTo>
                  <a:pt x="2093" y="956"/>
                  <a:pt x="2114" y="1006"/>
                  <a:pt x="2114" y="1060"/>
                </a:cubicBezTo>
                <a:cubicBezTo>
                  <a:pt x="2114" y="1113"/>
                  <a:pt x="2093" y="1164"/>
                  <a:pt x="2055" y="1202"/>
                </a:cubicBezTo>
                <a:cubicBezTo>
                  <a:pt x="1224" y="2033"/>
                  <a:pt x="1224" y="2033"/>
                  <a:pt x="1224" y="2033"/>
                </a:cubicBezTo>
                <a:cubicBezTo>
                  <a:pt x="1186" y="2071"/>
                  <a:pt x="1135" y="2092"/>
                  <a:pt x="1082" y="2092"/>
                </a:cubicBezTo>
                <a:moveTo>
                  <a:pt x="1082" y="0"/>
                </a:moveTo>
                <a:cubicBezTo>
                  <a:pt x="1023" y="0"/>
                  <a:pt x="965" y="23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3"/>
                  <a:pt x="921" y="2053"/>
                  <a:pt x="921" y="2053"/>
                </a:cubicBezTo>
                <a:cubicBezTo>
                  <a:pt x="965" y="2097"/>
                  <a:pt x="1023" y="2119"/>
                  <a:pt x="1082" y="2119"/>
                </a:cubicBezTo>
                <a:cubicBezTo>
                  <a:pt x="1140" y="2119"/>
                  <a:pt x="1198" y="2097"/>
                  <a:pt x="1243" y="2053"/>
                </a:cubicBezTo>
                <a:cubicBezTo>
                  <a:pt x="2074" y="1221"/>
                  <a:pt x="2074" y="1221"/>
                  <a:pt x="2074" y="1221"/>
                </a:cubicBezTo>
                <a:cubicBezTo>
                  <a:pt x="2164" y="1132"/>
                  <a:pt x="2163" y="988"/>
                  <a:pt x="2074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8" y="23"/>
                  <a:pt x="1140" y="0"/>
                  <a:pt x="1082" y="0"/>
                </a:cubicBezTo>
              </a:path>
            </a:pathLst>
          </a:custGeom>
          <a:solidFill>
            <a:srgbClr val="E5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39" name="Freeform 143"/>
          <p:cNvSpPr>
            <a:spLocks/>
          </p:cNvSpPr>
          <p:nvPr/>
        </p:nvSpPr>
        <p:spPr bwMode="auto">
          <a:xfrm>
            <a:off x="1550222" y="2864190"/>
            <a:ext cx="1473027" cy="1474400"/>
          </a:xfrm>
          <a:custGeom>
            <a:avLst/>
            <a:gdLst>
              <a:gd name="T0" fmla="*/ 2350 w 2450"/>
              <a:gd name="T1" fmla="*/ 1043 h 2450"/>
              <a:gd name="T2" fmla="*/ 2350 w 2450"/>
              <a:gd name="T3" fmla="*/ 1407 h 2450"/>
              <a:gd name="T4" fmla="*/ 1408 w 2450"/>
              <a:gd name="T5" fmla="*/ 2349 h 2450"/>
              <a:gd name="T6" fmla="*/ 1043 w 2450"/>
              <a:gd name="T7" fmla="*/ 2349 h 2450"/>
              <a:gd name="T8" fmla="*/ 101 w 2450"/>
              <a:gd name="T9" fmla="*/ 1407 h 2450"/>
              <a:gd name="T10" fmla="*/ 101 w 2450"/>
              <a:gd name="T11" fmla="*/ 1043 h 2450"/>
              <a:gd name="T12" fmla="*/ 1043 w 2450"/>
              <a:gd name="T13" fmla="*/ 101 h 2450"/>
              <a:gd name="T14" fmla="*/ 1408 w 2450"/>
              <a:gd name="T15" fmla="*/ 101 h 2450"/>
              <a:gd name="T16" fmla="*/ 2350 w 2450"/>
              <a:gd name="T17" fmla="*/ 1043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50" y="1043"/>
                </a:moveTo>
                <a:cubicBezTo>
                  <a:pt x="2450" y="1143"/>
                  <a:pt x="2450" y="1306"/>
                  <a:pt x="2350" y="1407"/>
                </a:cubicBezTo>
                <a:cubicBezTo>
                  <a:pt x="1408" y="2349"/>
                  <a:pt x="1408" y="2349"/>
                  <a:pt x="1408" y="2349"/>
                </a:cubicBezTo>
                <a:cubicBezTo>
                  <a:pt x="1307" y="2450"/>
                  <a:pt x="1144" y="2450"/>
                  <a:pt x="1043" y="2349"/>
                </a:cubicBezTo>
                <a:cubicBezTo>
                  <a:pt x="101" y="1407"/>
                  <a:pt x="101" y="1407"/>
                  <a:pt x="101" y="1407"/>
                </a:cubicBezTo>
                <a:cubicBezTo>
                  <a:pt x="0" y="1306"/>
                  <a:pt x="0" y="1143"/>
                  <a:pt x="101" y="1043"/>
                </a:cubicBezTo>
                <a:cubicBezTo>
                  <a:pt x="1043" y="101"/>
                  <a:pt x="1043" y="101"/>
                  <a:pt x="1043" y="101"/>
                </a:cubicBezTo>
                <a:cubicBezTo>
                  <a:pt x="1144" y="0"/>
                  <a:pt x="1307" y="0"/>
                  <a:pt x="1408" y="101"/>
                </a:cubicBezTo>
                <a:lnTo>
                  <a:pt x="2350" y="10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40" name="Freeform 144"/>
          <p:cNvSpPr>
            <a:spLocks noEditPoints="1"/>
          </p:cNvSpPr>
          <p:nvPr/>
        </p:nvSpPr>
        <p:spPr bwMode="auto">
          <a:xfrm>
            <a:off x="1636668" y="2963673"/>
            <a:ext cx="1300820" cy="1275434"/>
          </a:xfrm>
          <a:custGeom>
            <a:avLst/>
            <a:gdLst>
              <a:gd name="T0" fmla="*/ 1082 w 2164"/>
              <a:gd name="T1" fmla="*/ 28 h 2119"/>
              <a:gd name="T2" fmla="*/ 1224 w 2164"/>
              <a:gd name="T3" fmla="*/ 86 h 2119"/>
              <a:gd name="T4" fmla="*/ 2056 w 2164"/>
              <a:gd name="T5" fmla="*/ 918 h 2119"/>
              <a:gd name="T6" fmla="*/ 2115 w 2164"/>
              <a:gd name="T7" fmla="*/ 1060 h 2119"/>
              <a:gd name="T8" fmla="*/ 2056 w 2164"/>
              <a:gd name="T9" fmla="*/ 1202 h 2119"/>
              <a:gd name="T10" fmla="*/ 1224 w 2164"/>
              <a:gd name="T11" fmla="*/ 2034 h 2119"/>
              <a:gd name="T12" fmla="*/ 1082 w 2164"/>
              <a:gd name="T13" fmla="*/ 2092 h 2119"/>
              <a:gd name="T14" fmla="*/ 940 w 2164"/>
              <a:gd name="T15" fmla="*/ 2034 h 2119"/>
              <a:gd name="T16" fmla="*/ 109 w 2164"/>
              <a:gd name="T17" fmla="*/ 1202 h 2119"/>
              <a:gd name="T18" fmla="*/ 50 w 2164"/>
              <a:gd name="T19" fmla="*/ 1060 h 2119"/>
              <a:gd name="T20" fmla="*/ 109 w 2164"/>
              <a:gd name="T21" fmla="*/ 918 h 2119"/>
              <a:gd name="T22" fmla="*/ 940 w 2164"/>
              <a:gd name="T23" fmla="*/ 86 h 2119"/>
              <a:gd name="T24" fmla="*/ 1082 w 2164"/>
              <a:gd name="T25" fmla="*/ 28 h 2119"/>
              <a:gd name="T26" fmla="*/ 1082 w 2164"/>
              <a:gd name="T27" fmla="*/ 0 h 2119"/>
              <a:gd name="T28" fmla="*/ 921 w 2164"/>
              <a:gd name="T29" fmla="*/ 67 h 2119"/>
              <a:gd name="T30" fmla="*/ 89 w 2164"/>
              <a:gd name="T31" fmla="*/ 899 h 2119"/>
              <a:gd name="T32" fmla="*/ 89 w 2164"/>
              <a:gd name="T33" fmla="*/ 1221 h 2119"/>
              <a:gd name="T34" fmla="*/ 921 w 2164"/>
              <a:gd name="T35" fmla="*/ 2053 h 2119"/>
              <a:gd name="T36" fmla="*/ 1082 w 2164"/>
              <a:gd name="T37" fmla="*/ 2119 h 2119"/>
              <a:gd name="T38" fmla="*/ 1243 w 2164"/>
              <a:gd name="T39" fmla="*/ 2053 h 2119"/>
              <a:gd name="T40" fmla="*/ 2075 w 2164"/>
              <a:gd name="T41" fmla="*/ 1221 h 2119"/>
              <a:gd name="T42" fmla="*/ 2075 w 2164"/>
              <a:gd name="T43" fmla="*/ 899 h 2119"/>
              <a:gd name="T44" fmla="*/ 1243 w 2164"/>
              <a:gd name="T45" fmla="*/ 67 h 2119"/>
              <a:gd name="T46" fmla="*/ 1082 w 2164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4" h="2119">
                <a:moveTo>
                  <a:pt x="1082" y="28"/>
                </a:moveTo>
                <a:cubicBezTo>
                  <a:pt x="1136" y="28"/>
                  <a:pt x="1186" y="49"/>
                  <a:pt x="1224" y="86"/>
                </a:cubicBezTo>
                <a:cubicBezTo>
                  <a:pt x="2056" y="918"/>
                  <a:pt x="2056" y="918"/>
                  <a:pt x="2056" y="918"/>
                </a:cubicBezTo>
                <a:cubicBezTo>
                  <a:pt x="2094" y="956"/>
                  <a:pt x="2115" y="1007"/>
                  <a:pt x="2115" y="1060"/>
                </a:cubicBezTo>
                <a:cubicBezTo>
                  <a:pt x="2115" y="1114"/>
                  <a:pt x="2094" y="1164"/>
                  <a:pt x="2056" y="1202"/>
                </a:cubicBezTo>
                <a:cubicBezTo>
                  <a:pt x="1224" y="2034"/>
                  <a:pt x="1224" y="2034"/>
                  <a:pt x="1224" y="2034"/>
                </a:cubicBezTo>
                <a:cubicBezTo>
                  <a:pt x="1186" y="2071"/>
                  <a:pt x="1136" y="2092"/>
                  <a:pt x="1082" y="2092"/>
                </a:cubicBezTo>
                <a:cubicBezTo>
                  <a:pt x="1029" y="2092"/>
                  <a:pt x="978" y="2071"/>
                  <a:pt x="940" y="2034"/>
                </a:cubicBezTo>
                <a:cubicBezTo>
                  <a:pt x="109" y="1202"/>
                  <a:pt x="109" y="1202"/>
                  <a:pt x="109" y="1202"/>
                </a:cubicBezTo>
                <a:cubicBezTo>
                  <a:pt x="71" y="1164"/>
                  <a:pt x="50" y="1114"/>
                  <a:pt x="50" y="1060"/>
                </a:cubicBezTo>
                <a:cubicBezTo>
                  <a:pt x="50" y="1006"/>
                  <a:pt x="71" y="956"/>
                  <a:pt x="109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9"/>
                  <a:pt x="1029" y="28"/>
                  <a:pt x="1082" y="28"/>
                </a:cubicBezTo>
                <a:moveTo>
                  <a:pt x="1082" y="0"/>
                </a:moveTo>
                <a:cubicBezTo>
                  <a:pt x="1024" y="0"/>
                  <a:pt x="966" y="23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3"/>
                  <a:pt x="921" y="2053"/>
                  <a:pt x="921" y="2053"/>
                </a:cubicBezTo>
                <a:cubicBezTo>
                  <a:pt x="966" y="2097"/>
                  <a:pt x="1024" y="2119"/>
                  <a:pt x="1082" y="2119"/>
                </a:cubicBezTo>
                <a:cubicBezTo>
                  <a:pt x="1141" y="2119"/>
                  <a:pt x="1199" y="2097"/>
                  <a:pt x="1243" y="2053"/>
                </a:cubicBezTo>
                <a:cubicBezTo>
                  <a:pt x="2075" y="1221"/>
                  <a:pt x="2075" y="1221"/>
                  <a:pt x="2075" y="1221"/>
                </a:cubicBezTo>
                <a:cubicBezTo>
                  <a:pt x="2164" y="1132"/>
                  <a:pt x="2164" y="988"/>
                  <a:pt x="2075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9" y="23"/>
                  <a:pt x="1141" y="0"/>
                  <a:pt x="10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41" name="Freeform 145"/>
          <p:cNvSpPr>
            <a:spLocks/>
          </p:cNvSpPr>
          <p:nvPr/>
        </p:nvSpPr>
        <p:spPr bwMode="auto">
          <a:xfrm>
            <a:off x="578723" y="3972905"/>
            <a:ext cx="1472341" cy="1474400"/>
          </a:xfrm>
          <a:custGeom>
            <a:avLst/>
            <a:gdLst>
              <a:gd name="T0" fmla="*/ 2350 w 2450"/>
              <a:gd name="T1" fmla="*/ 1042 h 2450"/>
              <a:gd name="T2" fmla="*/ 2350 w 2450"/>
              <a:gd name="T3" fmla="*/ 1407 h 2450"/>
              <a:gd name="T4" fmla="*/ 1408 w 2450"/>
              <a:gd name="T5" fmla="*/ 2349 h 2450"/>
              <a:gd name="T6" fmla="*/ 1043 w 2450"/>
              <a:gd name="T7" fmla="*/ 2349 h 2450"/>
              <a:gd name="T8" fmla="*/ 101 w 2450"/>
              <a:gd name="T9" fmla="*/ 1407 h 2450"/>
              <a:gd name="T10" fmla="*/ 101 w 2450"/>
              <a:gd name="T11" fmla="*/ 1042 h 2450"/>
              <a:gd name="T12" fmla="*/ 1043 w 2450"/>
              <a:gd name="T13" fmla="*/ 100 h 2450"/>
              <a:gd name="T14" fmla="*/ 1408 w 2450"/>
              <a:gd name="T15" fmla="*/ 100 h 2450"/>
              <a:gd name="T16" fmla="*/ 2350 w 2450"/>
              <a:gd name="T17" fmla="*/ 1042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50" y="1042"/>
                </a:moveTo>
                <a:cubicBezTo>
                  <a:pt x="2450" y="1143"/>
                  <a:pt x="2450" y="1306"/>
                  <a:pt x="2350" y="1407"/>
                </a:cubicBezTo>
                <a:cubicBezTo>
                  <a:pt x="1408" y="2349"/>
                  <a:pt x="1408" y="2349"/>
                  <a:pt x="1408" y="2349"/>
                </a:cubicBezTo>
                <a:cubicBezTo>
                  <a:pt x="1307" y="2450"/>
                  <a:pt x="1144" y="2450"/>
                  <a:pt x="1043" y="2349"/>
                </a:cubicBezTo>
                <a:cubicBezTo>
                  <a:pt x="101" y="1407"/>
                  <a:pt x="101" y="1407"/>
                  <a:pt x="101" y="1407"/>
                </a:cubicBezTo>
                <a:cubicBezTo>
                  <a:pt x="0" y="1306"/>
                  <a:pt x="0" y="1143"/>
                  <a:pt x="101" y="1042"/>
                </a:cubicBezTo>
                <a:cubicBezTo>
                  <a:pt x="1043" y="100"/>
                  <a:pt x="1043" y="100"/>
                  <a:pt x="1043" y="100"/>
                </a:cubicBezTo>
                <a:cubicBezTo>
                  <a:pt x="1144" y="0"/>
                  <a:pt x="1307" y="0"/>
                  <a:pt x="1408" y="100"/>
                </a:cubicBezTo>
                <a:lnTo>
                  <a:pt x="2350" y="10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42" name="Freeform 146"/>
          <p:cNvSpPr>
            <a:spLocks noEditPoints="1"/>
          </p:cNvSpPr>
          <p:nvPr/>
        </p:nvSpPr>
        <p:spPr bwMode="auto">
          <a:xfrm>
            <a:off x="669972" y="4064154"/>
            <a:ext cx="1289842" cy="1291901"/>
          </a:xfrm>
          <a:custGeom>
            <a:avLst/>
            <a:gdLst>
              <a:gd name="T0" fmla="*/ 1073 w 2146"/>
              <a:gd name="T1" fmla="*/ 2146 h 2146"/>
              <a:gd name="T2" fmla="*/ 903 w 2146"/>
              <a:gd name="T3" fmla="*/ 2075 h 2146"/>
              <a:gd name="T4" fmla="*/ 71 w 2146"/>
              <a:gd name="T5" fmla="*/ 1243 h 2146"/>
              <a:gd name="T6" fmla="*/ 0 w 2146"/>
              <a:gd name="T7" fmla="*/ 1073 h 2146"/>
              <a:gd name="T8" fmla="*/ 71 w 2146"/>
              <a:gd name="T9" fmla="*/ 902 h 2146"/>
              <a:gd name="T10" fmla="*/ 903 w 2146"/>
              <a:gd name="T11" fmla="*/ 70 h 2146"/>
              <a:gd name="T12" fmla="*/ 1073 w 2146"/>
              <a:gd name="T13" fmla="*/ 0 h 2146"/>
              <a:gd name="T14" fmla="*/ 1244 w 2146"/>
              <a:gd name="T15" fmla="*/ 70 h 2146"/>
              <a:gd name="T16" fmla="*/ 2076 w 2146"/>
              <a:gd name="T17" fmla="*/ 902 h 2146"/>
              <a:gd name="T18" fmla="*/ 2146 w 2146"/>
              <a:gd name="T19" fmla="*/ 1073 h 2146"/>
              <a:gd name="T20" fmla="*/ 2076 w 2146"/>
              <a:gd name="T21" fmla="*/ 1243 h 2146"/>
              <a:gd name="T22" fmla="*/ 1244 w 2146"/>
              <a:gd name="T23" fmla="*/ 2075 h 2146"/>
              <a:gd name="T24" fmla="*/ 1073 w 2146"/>
              <a:gd name="T25" fmla="*/ 2146 h 2146"/>
              <a:gd name="T26" fmla="*/ 1073 w 2146"/>
              <a:gd name="T27" fmla="*/ 27 h 2146"/>
              <a:gd name="T28" fmla="*/ 922 w 2146"/>
              <a:gd name="T29" fmla="*/ 89 h 2146"/>
              <a:gd name="T30" fmla="*/ 90 w 2146"/>
              <a:gd name="T31" fmla="*/ 921 h 2146"/>
              <a:gd name="T32" fmla="*/ 27 w 2146"/>
              <a:gd name="T33" fmla="*/ 1073 h 2146"/>
              <a:gd name="T34" fmla="*/ 90 w 2146"/>
              <a:gd name="T35" fmla="*/ 1224 h 2146"/>
              <a:gd name="T36" fmla="*/ 922 w 2146"/>
              <a:gd name="T37" fmla="*/ 2056 h 2146"/>
              <a:gd name="T38" fmla="*/ 1073 w 2146"/>
              <a:gd name="T39" fmla="*/ 2118 h 2146"/>
              <a:gd name="T40" fmla="*/ 1225 w 2146"/>
              <a:gd name="T41" fmla="*/ 2056 h 2146"/>
              <a:gd name="T42" fmla="*/ 2056 w 2146"/>
              <a:gd name="T43" fmla="*/ 1224 h 2146"/>
              <a:gd name="T44" fmla="*/ 2119 w 2146"/>
              <a:gd name="T45" fmla="*/ 1073 h 2146"/>
              <a:gd name="T46" fmla="*/ 2056 w 2146"/>
              <a:gd name="T47" fmla="*/ 921 h 2146"/>
              <a:gd name="T48" fmla="*/ 1225 w 2146"/>
              <a:gd name="T49" fmla="*/ 89 h 2146"/>
              <a:gd name="T50" fmla="*/ 1073 w 2146"/>
              <a:gd name="T51" fmla="*/ 27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146" h="2146">
                <a:moveTo>
                  <a:pt x="1073" y="2146"/>
                </a:moveTo>
                <a:cubicBezTo>
                  <a:pt x="1009" y="2146"/>
                  <a:pt x="948" y="2120"/>
                  <a:pt x="903" y="2075"/>
                </a:cubicBezTo>
                <a:cubicBezTo>
                  <a:pt x="71" y="1243"/>
                  <a:pt x="71" y="1243"/>
                  <a:pt x="71" y="1243"/>
                </a:cubicBezTo>
                <a:cubicBezTo>
                  <a:pt x="25" y="1198"/>
                  <a:pt x="0" y="1137"/>
                  <a:pt x="0" y="1073"/>
                </a:cubicBezTo>
                <a:cubicBezTo>
                  <a:pt x="0" y="1008"/>
                  <a:pt x="25" y="947"/>
                  <a:pt x="71" y="902"/>
                </a:cubicBezTo>
                <a:cubicBezTo>
                  <a:pt x="903" y="70"/>
                  <a:pt x="903" y="70"/>
                  <a:pt x="903" y="70"/>
                </a:cubicBezTo>
                <a:cubicBezTo>
                  <a:pt x="948" y="25"/>
                  <a:pt x="1009" y="0"/>
                  <a:pt x="1073" y="0"/>
                </a:cubicBezTo>
                <a:cubicBezTo>
                  <a:pt x="1138" y="0"/>
                  <a:pt x="1198" y="25"/>
                  <a:pt x="1244" y="70"/>
                </a:cubicBezTo>
                <a:cubicBezTo>
                  <a:pt x="2076" y="902"/>
                  <a:pt x="2076" y="902"/>
                  <a:pt x="2076" y="902"/>
                </a:cubicBezTo>
                <a:cubicBezTo>
                  <a:pt x="2121" y="947"/>
                  <a:pt x="2146" y="1008"/>
                  <a:pt x="2146" y="1073"/>
                </a:cubicBezTo>
                <a:cubicBezTo>
                  <a:pt x="2146" y="1137"/>
                  <a:pt x="2121" y="1198"/>
                  <a:pt x="2076" y="1243"/>
                </a:cubicBezTo>
                <a:cubicBezTo>
                  <a:pt x="1244" y="2075"/>
                  <a:pt x="1244" y="2075"/>
                  <a:pt x="1244" y="2075"/>
                </a:cubicBezTo>
                <a:cubicBezTo>
                  <a:pt x="1198" y="2120"/>
                  <a:pt x="1138" y="2146"/>
                  <a:pt x="1073" y="2146"/>
                </a:cubicBezTo>
                <a:close/>
                <a:moveTo>
                  <a:pt x="1073" y="27"/>
                </a:moveTo>
                <a:cubicBezTo>
                  <a:pt x="1016" y="27"/>
                  <a:pt x="962" y="49"/>
                  <a:pt x="922" y="89"/>
                </a:cubicBezTo>
                <a:cubicBezTo>
                  <a:pt x="90" y="921"/>
                  <a:pt x="90" y="921"/>
                  <a:pt x="90" y="921"/>
                </a:cubicBezTo>
                <a:cubicBezTo>
                  <a:pt x="50" y="962"/>
                  <a:pt x="27" y="1015"/>
                  <a:pt x="27" y="1073"/>
                </a:cubicBezTo>
                <a:cubicBezTo>
                  <a:pt x="27" y="1130"/>
                  <a:pt x="50" y="1183"/>
                  <a:pt x="90" y="1224"/>
                </a:cubicBezTo>
                <a:cubicBezTo>
                  <a:pt x="922" y="2056"/>
                  <a:pt x="922" y="2056"/>
                  <a:pt x="922" y="2056"/>
                </a:cubicBezTo>
                <a:cubicBezTo>
                  <a:pt x="962" y="2096"/>
                  <a:pt x="1016" y="2118"/>
                  <a:pt x="1073" y="2118"/>
                </a:cubicBezTo>
                <a:cubicBezTo>
                  <a:pt x="1131" y="2118"/>
                  <a:pt x="1184" y="2096"/>
                  <a:pt x="1225" y="2056"/>
                </a:cubicBezTo>
                <a:cubicBezTo>
                  <a:pt x="2056" y="1224"/>
                  <a:pt x="2056" y="1224"/>
                  <a:pt x="2056" y="1224"/>
                </a:cubicBezTo>
                <a:cubicBezTo>
                  <a:pt x="2097" y="1183"/>
                  <a:pt x="2119" y="1130"/>
                  <a:pt x="2119" y="1073"/>
                </a:cubicBezTo>
                <a:cubicBezTo>
                  <a:pt x="2119" y="1015"/>
                  <a:pt x="2097" y="962"/>
                  <a:pt x="2056" y="921"/>
                </a:cubicBezTo>
                <a:cubicBezTo>
                  <a:pt x="1225" y="89"/>
                  <a:pt x="1225" y="89"/>
                  <a:pt x="1225" y="89"/>
                </a:cubicBezTo>
                <a:cubicBezTo>
                  <a:pt x="1184" y="49"/>
                  <a:pt x="1131" y="27"/>
                  <a:pt x="1073" y="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4817430" y="2718976"/>
            <a:ext cx="2783134" cy="352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20"/>
              </a:lnSpc>
            </a:pPr>
            <a:r>
              <a:rPr lang="en-US" sz="1600" dirty="0">
                <a:latin typeface="Raleway" panose="020B0503030101060003" pitchFamily="34" charset="77"/>
                <a:ea typeface="Lato Light" charset="0"/>
                <a:cs typeface="Poppins" pitchFamily="2" charset="77"/>
              </a:rPr>
              <a:t>Write here your description</a:t>
            </a:r>
          </a:p>
        </p:txBody>
      </p:sp>
      <p:sp>
        <p:nvSpPr>
          <p:cNvPr id="352" name="TextBox 351"/>
          <p:cNvSpPr txBox="1"/>
          <p:nvPr/>
        </p:nvSpPr>
        <p:spPr>
          <a:xfrm>
            <a:off x="4820949" y="2363027"/>
            <a:ext cx="11336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2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Title 01</a:t>
            </a:r>
          </a:p>
        </p:txBody>
      </p:sp>
      <p:sp>
        <p:nvSpPr>
          <p:cNvPr id="355" name="TextBox 354"/>
          <p:cNvSpPr txBox="1"/>
          <p:nvPr/>
        </p:nvSpPr>
        <p:spPr>
          <a:xfrm>
            <a:off x="6181078" y="3766676"/>
            <a:ext cx="2783134" cy="352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20"/>
              </a:lnSpc>
            </a:pPr>
            <a:r>
              <a:rPr lang="en-US" sz="1600" dirty="0">
                <a:latin typeface="Raleway" panose="020B0503030101060003" pitchFamily="34" charset="77"/>
                <a:ea typeface="Lato Light" charset="0"/>
                <a:cs typeface="Poppins" pitchFamily="2" charset="77"/>
              </a:rPr>
              <a:t>Write here your description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6184597" y="3410727"/>
            <a:ext cx="115288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2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Title 02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918051" y="5408701"/>
            <a:ext cx="792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923199" y="3250497"/>
            <a:ext cx="787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21503" y="2206414"/>
            <a:ext cx="752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11946" y="4364260"/>
            <a:ext cx="785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5625BC-747D-8441-8D35-46520FFA0DEE}"/>
              </a:ext>
            </a:extLst>
          </p:cNvPr>
          <p:cNvSpPr txBox="1"/>
          <p:nvPr/>
        </p:nvSpPr>
        <p:spPr>
          <a:xfrm>
            <a:off x="4887537" y="4837193"/>
            <a:ext cx="2783134" cy="352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20"/>
              </a:lnSpc>
            </a:pPr>
            <a:r>
              <a:rPr lang="en-US" sz="1600" dirty="0">
                <a:latin typeface="Raleway" panose="020B0503030101060003" pitchFamily="34" charset="77"/>
                <a:ea typeface="Lato Light" charset="0"/>
                <a:cs typeface="Poppins" pitchFamily="2" charset="77"/>
              </a:rPr>
              <a:t>Write here your description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33F847-15B4-E944-B189-14F3BBDE3CA4}"/>
              </a:ext>
            </a:extLst>
          </p:cNvPr>
          <p:cNvSpPr txBox="1"/>
          <p:nvPr/>
        </p:nvSpPr>
        <p:spPr>
          <a:xfrm>
            <a:off x="4891055" y="4481244"/>
            <a:ext cx="11512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2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Title 03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95919B-54AE-624E-B20C-6E991CD85D52}"/>
              </a:ext>
            </a:extLst>
          </p:cNvPr>
          <p:cNvSpPr txBox="1"/>
          <p:nvPr/>
        </p:nvSpPr>
        <p:spPr>
          <a:xfrm>
            <a:off x="5991508" y="5930013"/>
            <a:ext cx="2783134" cy="352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20"/>
              </a:lnSpc>
            </a:pPr>
            <a:r>
              <a:rPr lang="en-US" sz="1600" dirty="0">
                <a:latin typeface="Raleway" panose="020B0503030101060003" pitchFamily="34" charset="77"/>
                <a:ea typeface="Lato Light" charset="0"/>
                <a:cs typeface="Poppins" pitchFamily="2" charset="77"/>
              </a:rPr>
              <a:t>Write here your description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6135FD-3722-794D-9C6A-652566EE6DAE}"/>
              </a:ext>
            </a:extLst>
          </p:cNvPr>
          <p:cNvSpPr txBox="1"/>
          <p:nvPr/>
        </p:nvSpPr>
        <p:spPr>
          <a:xfrm>
            <a:off x="5995026" y="5574064"/>
            <a:ext cx="11544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2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Title 04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A0BF4F-1078-5C49-A1FC-E3EA37F6F163}"/>
              </a:ext>
            </a:extLst>
          </p:cNvPr>
          <p:cNvSpPr>
            <a:spLocks/>
          </p:cNvSpPr>
          <p:nvPr/>
        </p:nvSpPr>
        <p:spPr bwMode="auto">
          <a:xfrm>
            <a:off x="550863" y="544910"/>
            <a:ext cx="554513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  <a:sym typeface="Bebas Neue" charset="0"/>
              </a:rPr>
              <a:t>The Process</a:t>
            </a:r>
            <a:endParaRPr lang="en-US" sz="4000" b="1" dirty="0">
              <a:solidFill>
                <a:schemeClr val="accent2"/>
              </a:solidFill>
              <a:latin typeface="Raleway" panose="020B0503030101060003" pitchFamily="34" charset="77"/>
              <a:ea typeface="Roboto" charset="0"/>
              <a:cs typeface="Poppins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69549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942191" y="4935552"/>
            <a:ext cx="2698150" cy="134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93389" y="4596630"/>
            <a:ext cx="1149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5">
                    <a:lumMod val="90000"/>
                  </a:schemeClr>
                </a:solidFill>
                <a:latin typeface="Raleway" panose="020B0503030101060003" pitchFamily="34" charset="77"/>
                <a:ea typeface="Nunito Bold" charset="0"/>
                <a:cs typeface="Abhaya Libre SemiBold" panose="02000603000000000000" pitchFamily="2" charset="77"/>
              </a:rPr>
              <a:t>Content 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55746" y="4935552"/>
            <a:ext cx="2698150" cy="134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03879" y="4598169"/>
            <a:ext cx="1176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aleway" panose="020B0503030101060003" pitchFamily="34" charset="77"/>
                <a:ea typeface="Nunito Bold" charset="0"/>
                <a:cs typeface="Abhaya Libre SemiBold" panose="02000603000000000000" pitchFamily="2" charset="77"/>
              </a:rPr>
              <a:t>Content 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42191" y="2487505"/>
            <a:ext cx="2698150" cy="134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493835" y="2129444"/>
            <a:ext cx="1160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2"/>
                </a:solidFill>
                <a:latin typeface="Raleway" panose="020B0503030101060003" pitchFamily="34" charset="77"/>
                <a:ea typeface="Nunito Bold" charset="0"/>
                <a:cs typeface="Abhaya Libre SemiBold" panose="02000603000000000000" pitchFamily="2" charset="77"/>
              </a:rPr>
              <a:t>Content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55746" y="2487505"/>
            <a:ext cx="2698150" cy="134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12693" y="2130984"/>
            <a:ext cx="1167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aleway" panose="020B0503030101060003" pitchFamily="34" charset="77"/>
                <a:ea typeface="Nunito Bold" charset="0"/>
                <a:cs typeface="Abhaya Libre SemiBold" panose="02000603000000000000" pitchFamily="2" charset="77"/>
              </a:rPr>
              <a:t>Content 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28898" y="4935552"/>
            <a:ext cx="2698150" cy="134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83217" y="4598170"/>
            <a:ext cx="111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3"/>
                </a:solidFill>
                <a:latin typeface="Raleway" panose="020B0503030101060003" pitchFamily="34" charset="77"/>
                <a:ea typeface="Nunito Bold" charset="0"/>
                <a:cs typeface="Abhaya Libre SemiBold" panose="02000603000000000000" pitchFamily="2" charset="77"/>
              </a:rPr>
              <a:t>Content 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28898" y="2487505"/>
            <a:ext cx="2698150" cy="134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82945" y="2130984"/>
            <a:ext cx="1160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Raleway" panose="020B0503030101060003" pitchFamily="34" charset="77"/>
                <a:ea typeface="Nunito Bold" charset="0"/>
                <a:cs typeface="Abhaya Libre SemiBold" panose="02000603000000000000" pitchFamily="2" charset="77"/>
              </a:rPr>
              <a:t>Content B</a:t>
            </a:r>
          </a:p>
        </p:txBody>
      </p:sp>
      <p:sp>
        <p:nvSpPr>
          <p:cNvPr id="33" name="Shape 2552"/>
          <p:cNvSpPr/>
          <p:nvPr/>
        </p:nvSpPr>
        <p:spPr>
          <a:xfrm>
            <a:off x="7974700" y="1548252"/>
            <a:ext cx="537944" cy="48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4">
              <a:lumMod val="7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00" dirty="0">
              <a:latin typeface="Raleway" panose="020B0503030101060003" pitchFamily="34" charset="77"/>
              <a:cs typeface="Abhaya Libre" panose="02000603000000000000" pitchFamily="2" charset="77"/>
            </a:endParaRPr>
          </a:p>
        </p:txBody>
      </p:sp>
      <p:sp>
        <p:nvSpPr>
          <p:cNvPr id="34" name="Shape 2579"/>
          <p:cNvSpPr/>
          <p:nvPr/>
        </p:nvSpPr>
        <p:spPr>
          <a:xfrm>
            <a:off x="4909777" y="1518707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00" dirty="0">
              <a:solidFill>
                <a:schemeClr val="accent1"/>
              </a:solidFill>
              <a:latin typeface="Raleway" panose="020B0503030101060003" pitchFamily="34" charset="77"/>
              <a:cs typeface="Abhaya Libre" panose="02000603000000000000" pitchFamily="2" charset="77"/>
            </a:endParaRPr>
          </a:p>
        </p:txBody>
      </p:sp>
      <p:sp>
        <p:nvSpPr>
          <p:cNvPr id="35" name="Shape 2587"/>
          <p:cNvSpPr/>
          <p:nvPr/>
        </p:nvSpPr>
        <p:spPr>
          <a:xfrm>
            <a:off x="4906594" y="3958894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00" dirty="0">
              <a:solidFill>
                <a:schemeClr val="tx2"/>
              </a:solidFill>
              <a:latin typeface="Raleway" panose="020B0503030101060003" pitchFamily="34" charset="77"/>
              <a:cs typeface="Abhaya Libre" panose="02000603000000000000" pitchFamily="2" charset="77"/>
            </a:endParaRPr>
          </a:p>
        </p:txBody>
      </p:sp>
      <p:sp>
        <p:nvSpPr>
          <p:cNvPr id="36" name="Shape 2588"/>
          <p:cNvSpPr/>
          <p:nvPr/>
        </p:nvSpPr>
        <p:spPr>
          <a:xfrm>
            <a:off x="7973259" y="3981843"/>
            <a:ext cx="537944" cy="48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00" dirty="0">
              <a:solidFill>
                <a:schemeClr val="tx2"/>
              </a:solidFill>
              <a:latin typeface="Raleway" panose="020B0503030101060003" pitchFamily="34" charset="77"/>
              <a:cs typeface="Abhaya Libre" panose="02000603000000000000" pitchFamily="2" charset="77"/>
            </a:endParaRPr>
          </a:p>
        </p:txBody>
      </p:sp>
      <p:sp>
        <p:nvSpPr>
          <p:cNvPr id="37" name="Shape 2632"/>
          <p:cNvSpPr/>
          <p:nvPr/>
        </p:nvSpPr>
        <p:spPr>
          <a:xfrm>
            <a:off x="11038303" y="1532409"/>
            <a:ext cx="440137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00" dirty="0">
              <a:solidFill>
                <a:schemeClr val="accent2">
                  <a:lumMod val="50000"/>
                </a:schemeClr>
              </a:solidFill>
              <a:latin typeface="Raleway" panose="020B0503030101060003" pitchFamily="34" charset="77"/>
              <a:cs typeface="Abhaya Libre" panose="02000603000000000000" pitchFamily="2" charset="77"/>
            </a:endParaRPr>
          </a:p>
        </p:txBody>
      </p:sp>
      <p:sp>
        <p:nvSpPr>
          <p:cNvPr id="38" name="Shape 2633"/>
          <p:cNvSpPr/>
          <p:nvPr/>
        </p:nvSpPr>
        <p:spPr>
          <a:xfrm>
            <a:off x="10989398" y="3978273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5">
              <a:lumMod val="9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00" dirty="0">
              <a:solidFill>
                <a:schemeClr val="tx2"/>
              </a:solidFill>
              <a:latin typeface="Raleway" panose="020B0503030101060003" pitchFamily="34" charset="77"/>
              <a:cs typeface="Abhaya Libre" panose="02000603000000000000" pitchFamily="2" charset="7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19625" y="549275"/>
            <a:ext cx="7021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Raleway" panose="020B0503030101060003" pitchFamily="34" charset="77"/>
                <a:cs typeface="Mukta Medium" panose="020B0000000000000000" pitchFamily="34" charset="77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2664093853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644A78-2D08-C64A-A05A-C4A30F520069}"/>
              </a:ext>
            </a:extLst>
          </p:cNvPr>
          <p:cNvSpPr>
            <a:spLocks/>
          </p:cNvSpPr>
          <p:nvPr/>
        </p:nvSpPr>
        <p:spPr bwMode="auto">
          <a:xfrm>
            <a:off x="623094" y="1005715"/>
            <a:ext cx="554513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  <a:sym typeface="Bebas Neue" charset="0"/>
              </a:rPr>
              <a:t>Use charts to present data</a:t>
            </a:r>
            <a:endParaRPr lang="en-US" sz="4000" b="1" dirty="0">
              <a:solidFill>
                <a:schemeClr val="accent2"/>
              </a:solidFill>
              <a:latin typeface="Raleway" panose="020B0503030101060003" pitchFamily="34" charset="77"/>
              <a:ea typeface="Roboto" charset="0"/>
              <a:cs typeface="Poppins" pitchFamily="2" charset="77"/>
              <a:sym typeface="Bebas Neue" charset="0"/>
            </a:endParaRPr>
          </a:p>
        </p:txBody>
      </p:sp>
      <p:sp>
        <p:nvSpPr>
          <p:cNvPr id="5" name="Freeform: Shape 1411">
            <a:extLst>
              <a:ext uri="{FF2B5EF4-FFF2-40B4-BE49-F238E27FC236}">
                <a16:creationId xmlns:a16="http://schemas.microsoft.com/office/drawing/2014/main" id="{C7EDB9C2-F1C7-374D-880C-4E5C067B290D}"/>
              </a:ext>
            </a:extLst>
          </p:cNvPr>
          <p:cNvSpPr/>
          <p:nvPr/>
        </p:nvSpPr>
        <p:spPr>
          <a:xfrm>
            <a:off x="1542750" y="4575510"/>
            <a:ext cx="129080" cy="147608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" h="710">
                <a:moveTo>
                  <a:pt x="42" y="0"/>
                </a:moveTo>
                <a:lnTo>
                  <a:pt x="22" y="0"/>
                </a:lnTo>
                <a:cubicBezTo>
                  <a:pt x="10" y="0"/>
                  <a:pt x="0" y="10"/>
                  <a:pt x="0" y="22"/>
                </a:cubicBezTo>
                <a:lnTo>
                  <a:pt x="0" y="710"/>
                </a:lnTo>
                <a:lnTo>
                  <a:pt x="63" y="710"/>
                </a:lnTo>
                <a:lnTo>
                  <a:pt x="63" y="22"/>
                </a:lnTo>
                <a:cubicBezTo>
                  <a:pt x="63" y="10"/>
                  <a:pt x="54" y="0"/>
                  <a:pt x="42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939BEB76-1242-3A45-B4F1-72AFBC412242}"/>
              </a:ext>
            </a:extLst>
          </p:cNvPr>
          <p:cNvSpPr/>
          <p:nvPr/>
        </p:nvSpPr>
        <p:spPr>
          <a:xfrm>
            <a:off x="972296" y="2726759"/>
            <a:ext cx="0" cy="3331083"/>
          </a:xfrm>
          <a:prstGeom prst="line">
            <a:avLst/>
          </a:prstGeom>
          <a:noFill/>
          <a:ln w="396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txBody>
          <a:bodyPr vert="horz" wrap="none" lIns="900" tIns="900" rIns="900" bIns="9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A06658-06A8-D844-98F9-D826F02ED4C5}"/>
              </a:ext>
            </a:extLst>
          </p:cNvPr>
          <p:cNvGrpSpPr/>
          <p:nvPr/>
        </p:nvGrpSpPr>
        <p:grpSpPr>
          <a:xfrm>
            <a:off x="972297" y="2726759"/>
            <a:ext cx="4869835" cy="3329001"/>
            <a:chOff x="7489877" y="3985457"/>
            <a:chExt cx="8166436" cy="558254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AB4F6CB-C975-CE46-8207-7BDF6D8442D8}"/>
                </a:ext>
              </a:extLst>
            </p:cNvPr>
            <p:cNvGrpSpPr/>
            <p:nvPr/>
          </p:nvGrpSpPr>
          <p:grpSpPr>
            <a:xfrm>
              <a:off x="7688888" y="3985457"/>
              <a:ext cx="7967425" cy="4653867"/>
              <a:chOff x="7688888" y="3985457"/>
              <a:chExt cx="9772072" cy="4653867"/>
            </a:xfrm>
          </p:grpSpPr>
          <p:sp>
            <p:nvSpPr>
              <p:cNvPr id="28" name="Straight Connector 27">
                <a:extLst>
                  <a:ext uri="{FF2B5EF4-FFF2-40B4-BE49-F238E27FC236}">
                    <a16:creationId xmlns:a16="http://schemas.microsoft.com/office/drawing/2014/main" id="{C396BB3B-50D9-2B49-ABE8-44C7EA0B7024}"/>
                  </a:ext>
                </a:extLst>
              </p:cNvPr>
              <p:cNvSpPr/>
              <p:nvPr/>
            </p:nvSpPr>
            <p:spPr>
              <a:xfrm>
                <a:off x="7688888" y="8639324"/>
                <a:ext cx="9772072" cy="0"/>
              </a:xfrm>
              <a:prstGeom prst="line">
                <a:avLst/>
              </a:prstGeom>
              <a:noFill/>
              <a:ln w="3960" cap="flat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 vert="horz" wrap="none" lIns="900" tIns="900" rIns="900" bIns="900" anchor="ctr" anchorCtr="1" compatLnSpc="0"/>
              <a:lstStyle/>
              <a:p>
                <a:pPr hangingPunct="0"/>
                <a:endParaRPr lang="en-US" sz="900">
                  <a:latin typeface="Raleway" panose="020B0503030101060003" pitchFamily="34" charset="77"/>
                  <a:ea typeface="Arial Unicode MS" pitchFamily="2"/>
                  <a:cs typeface="Arial Unicode MS" pitchFamily="2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8A2B105-AF2D-FC4F-9400-FF7F49A3A6D8}"/>
                  </a:ext>
                </a:extLst>
              </p:cNvPr>
              <p:cNvGrpSpPr/>
              <p:nvPr/>
            </p:nvGrpSpPr>
            <p:grpSpPr>
              <a:xfrm>
                <a:off x="7688888" y="3985457"/>
                <a:ext cx="9772072" cy="4535163"/>
                <a:chOff x="7688888" y="3985457"/>
                <a:chExt cx="9772072" cy="4535163"/>
              </a:xfrm>
            </p:grpSpPr>
            <p:sp>
              <p:nv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A7B4652-76AC-EF4B-AF5A-84914507BD63}"/>
                    </a:ext>
                  </a:extLst>
                </p:cNvPr>
                <p:cNvSpPr/>
                <p:nvPr/>
              </p:nvSpPr>
              <p:spPr>
                <a:xfrm>
                  <a:off x="7688888" y="7710645"/>
                  <a:ext cx="9772072" cy="0"/>
                </a:xfrm>
                <a:prstGeom prst="line">
                  <a:avLst/>
                </a:prstGeom>
                <a:noFill/>
                <a:ln w="3960" cap="flat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</a:ln>
              </p:spPr>
              <p:txBody>
                <a:bodyPr vert="horz" wrap="none" lIns="900" tIns="900" rIns="900" bIns="900" anchor="ctr" anchorCtr="1" compatLnSpc="0"/>
                <a:lstStyle/>
                <a:p>
                  <a:pPr hangingPunct="0"/>
                  <a:endParaRPr lang="en-US" sz="900">
                    <a:latin typeface="Raleway" panose="020B0503030101060003" pitchFamily="34" charset="77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13CF2FA0-7EB1-9A49-99AE-11BD7426EBE3}"/>
                    </a:ext>
                  </a:extLst>
                </p:cNvPr>
                <p:cNvSpPr/>
                <p:nvPr/>
              </p:nvSpPr>
              <p:spPr>
                <a:xfrm>
                  <a:off x="7688888" y="6778475"/>
                  <a:ext cx="9772072" cy="0"/>
                </a:xfrm>
                <a:prstGeom prst="line">
                  <a:avLst/>
                </a:prstGeom>
                <a:noFill/>
                <a:ln w="3960" cap="flat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</a:ln>
              </p:spPr>
              <p:txBody>
                <a:bodyPr vert="horz" wrap="none" lIns="900" tIns="900" rIns="900" bIns="900" anchor="ctr" anchorCtr="1" compatLnSpc="0"/>
                <a:lstStyle/>
                <a:p>
                  <a:pPr hangingPunct="0"/>
                  <a:endParaRPr lang="en-US" sz="900">
                    <a:latin typeface="Raleway" panose="020B0503030101060003" pitchFamily="34" charset="77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183C56A-CB53-EF47-A9E8-F683E4268D05}"/>
                    </a:ext>
                  </a:extLst>
                </p:cNvPr>
                <p:cNvSpPr/>
                <p:nvPr/>
              </p:nvSpPr>
              <p:spPr>
                <a:xfrm>
                  <a:off x="7688888" y="5846305"/>
                  <a:ext cx="9772072" cy="0"/>
                </a:xfrm>
                <a:prstGeom prst="line">
                  <a:avLst/>
                </a:prstGeom>
                <a:noFill/>
                <a:ln w="3960" cap="flat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</a:ln>
              </p:spPr>
              <p:txBody>
                <a:bodyPr vert="horz" wrap="none" lIns="900" tIns="900" rIns="900" bIns="900" anchor="ctr" anchorCtr="1" compatLnSpc="0"/>
                <a:lstStyle/>
                <a:p>
                  <a:pPr hangingPunct="0"/>
                  <a:endParaRPr lang="en-US" sz="900">
                    <a:latin typeface="Raleway" panose="020B0503030101060003" pitchFamily="34" charset="77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1F70E7D-9C2D-7C4E-9A9C-562951BEF92B}"/>
                    </a:ext>
                  </a:extLst>
                </p:cNvPr>
                <p:cNvSpPr/>
                <p:nvPr/>
              </p:nvSpPr>
              <p:spPr>
                <a:xfrm>
                  <a:off x="7688888" y="4914136"/>
                  <a:ext cx="9772072" cy="0"/>
                </a:xfrm>
                <a:prstGeom prst="line">
                  <a:avLst/>
                </a:prstGeom>
                <a:noFill/>
                <a:ln w="3960" cap="flat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</a:ln>
              </p:spPr>
              <p:txBody>
                <a:bodyPr vert="horz" wrap="none" lIns="900" tIns="900" rIns="900" bIns="900" anchor="ctr" anchorCtr="1" compatLnSpc="0"/>
                <a:lstStyle/>
                <a:p>
                  <a:pPr hangingPunct="0"/>
                  <a:endParaRPr lang="en-US" sz="900">
                    <a:latin typeface="Raleway" panose="020B0503030101060003" pitchFamily="34" charset="77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0F926F39-EAC2-8D41-B6B7-9230E1097CBB}"/>
                    </a:ext>
                  </a:extLst>
                </p:cNvPr>
                <p:cNvSpPr/>
                <p:nvPr/>
              </p:nvSpPr>
              <p:spPr>
                <a:xfrm>
                  <a:off x="7688888" y="3985457"/>
                  <a:ext cx="9772072" cy="0"/>
                </a:xfrm>
                <a:prstGeom prst="line">
                  <a:avLst/>
                </a:prstGeom>
                <a:noFill/>
                <a:ln w="3960" cap="flat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</a:ln>
              </p:spPr>
              <p:txBody>
                <a:bodyPr vert="horz" wrap="none" lIns="900" tIns="900" rIns="900" bIns="900" anchor="ctr" anchorCtr="1" compatLnSpc="0"/>
                <a:lstStyle/>
                <a:p>
                  <a:pPr hangingPunct="0"/>
                  <a:endParaRPr lang="en-US" sz="900">
                    <a:latin typeface="Raleway" panose="020B0503030101060003" pitchFamily="34" charset="77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BF801291-B8B1-1E42-ACE8-E81D18F833DF}"/>
                    </a:ext>
                  </a:extLst>
                </p:cNvPr>
                <p:cNvSpPr/>
                <p:nvPr/>
              </p:nvSpPr>
              <p:spPr>
                <a:xfrm flipH="1">
                  <a:off x="7884390" y="8520620"/>
                  <a:ext cx="69825" cy="0"/>
                </a:xfrm>
                <a:prstGeom prst="line">
                  <a:avLst/>
                </a:prstGeom>
                <a:noFill/>
                <a:ln w="5760" cap="flat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</a:ln>
              </p:spPr>
              <p:txBody>
                <a:bodyPr vert="horz" wrap="none" lIns="1440" tIns="1440" rIns="1440" bIns="1440" anchor="ctr" anchorCtr="1" compatLnSpc="0"/>
                <a:lstStyle/>
                <a:p>
                  <a:pPr hangingPunct="0"/>
                  <a:endParaRPr lang="en-US" sz="900">
                    <a:latin typeface="Raleway" panose="020B0503030101060003" pitchFamily="34" charset="77"/>
                    <a:ea typeface="Arial Unicode MS" pitchFamily="2"/>
                    <a:cs typeface="Arial Unicode MS" pitchFamily="2"/>
                  </a:endParaRPr>
                </a:p>
              </p:txBody>
            </p:sp>
          </p:grpSp>
        </p:grpSp>
        <p:sp>
          <p:nvSpPr>
            <p:cNvPr id="27" name="Freeform: Shape 1282">
              <a:extLst>
                <a:ext uri="{FF2B5EF4-FFF2-40B4-BE49-F238E27FC236}">
                  <a16:creationId xmlns:a16="http://schemas.microsoft.com/office/drawing/2014/main" id="{918C8DE9-51C4-114F-A56C-BC39E07D80CD}"/>
                </a:ext>
              </a:extLst>
            </p:cNvPr>
            <p:cNvSpPr/>
            <p:nvPr/>
          </p:nvSpPr>
          <p:spPr>
            <a:xfrm>
              <a:off x="7489877" y="3985457"/>
              <a:ext cx="8166436" cy="558254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0" h="1600" fill="none">
                  <a:moveTo>
                    <a:pt x="0" y="0"/>
                  </a:moveTo>
                  <a:lnTo>
                    <a:pt x="0" y="1600"/>
                  </a:lnTo>
                  <a:lnTo>
                    <a:pt x="2860" y="1600"/>
                  </a:lnTo>
                </a:path>
              </a:pathLst>
            </a:custGeom>
            <a:noFill/>
            <a:ln w="3240" cap="flat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vert="horz" wrap="none" lIns="720" tIns="720" rIns="720" bIns="720" anchor="ctr" anchorCtr="1" compatLnSpc="0"/>
            <a:lstStyle/>
            <a:p>
              <a:pPr hangingPunct="0"/>
              <a:endParaRPr lang="en-US" sz="900">
                <a:latin typeface="Raleway" panose="020B0503030101060003" pitchFamily="34" charset="77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8" name="Freeform: Shape 1412">
            <a:extLst>
              <a:ext uri="{FF2B5EF4-FFF2-40B4-BE49-F238E27FC236}">
                <a16:creationId xmlns:a16="http://schemas.microsoft.com/office/drawing/2014/main" id="{C5E7B7AB-65B2-E149-92E6-EE1789FA2993}"/>
              </a:ext>
            </a:extLst>
          </p:cNvPr>
          <p:cNvSpPr/>
          <p:nvPr/>
        </p:nvSpPr>
        <p:spPr>
          <a:xfrm>
            <a:off x="1742609" y="3488744"/>
            <a:ext cx="118670" cy="25628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" h="1232">
                <a:moveTo>
                  <a:pt x="37" y="0"/>
                </a:moveTo>
                <a:lnTo>
                  <a:pt x="21" y="0"/>
                </a:lnTo>
                <a:cubicBezTo>
                  <a:pt x="9" y="0"/>
                  <a:pt x="0" y="10"/>
                  <a:pt x="0" y="21"/>
                </a:cubicBezTo>
                <a:lnTo>
                  <a:pt x="0" y="1232"/>
                </a:lnTo>
                <a:lnTo>
                  <a:pt x="58" y="1232"/>
                </a:lnTo>
                <a:lnTo>
                  <a:pt x="58" y="21"/>
                </a:lnTo>
                <a:cubicBezTo>
                  <a:pt x="58" y="10"/>
                  <a:pt x="49" y="0"/>
                  <a:pt x="37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1413">
            <a:extLst>
              <a:ext uri="{FF2B5EF4-FFF2-40B4-BE49-F238E27FC236}">
                <a16:creationId xmlns:a16="http://schemas.microsoft.com/office/drawing/2014/main" id="{1787AF2D-718C-2245-BA29-A1391A390745}"/>
              </a:ext>
            </a:extLst>
          </p:cNvPr>
          <p:cNvSpPr/>
          <p:nvPr/>
        </p:nvSpPr>
        <p:spPr>
          <a:xfrm>
            <a:off x="2252687" y="3744821"/>
            <a:ext cx="118670" cy="2306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" h="1109">
                <a:moveTo>
                  <a:pt x="37" y="0"/>
                </a:moveTo>
                <a:lnTo>
                  <a:pt x="21" y="0"/>
                </a:lnTo>
                <a:cubicBezTo>
                  <a:pt x="9" y="0"/>
                  <a:pt x="0" y="10"/>
                  <a:pt x="0" y="21"/>
                </a:cubicBezTo>
                <a:lnTo>
                  <a:pt x="0" y="1109"/>
                </a:lnTo>
                <a:lnTo>
                  <a:pt x="58" y="1109"/>
                </a:lnTo>
                <a:lnTo>
                  <a:pt x="58" y="21"/>
                </a:lnTo>
                <a:cubicBezTo>
                  <a:pt x="58" y="10"/>
                  <a:pt x="49" y="0"/>
                  <a:pt x="37" y="0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1414">
            <a:extLst>
              <a:ext uri="{FF2B5EF4-FFF2-40B4-BE49-F238E27FC236}">
                <a16:creationId xmlns:a16="http://schemas.microsoft.com/office/drawing/2014/main" id="{48E8751D-5E59-9D49-99A8-1645A20EA39E}"/>
              </a:ext>
            </a:extLst>
          </p:cNvPr>
          <p:cNvSpPr/>
          <p:nvPr/>
        </p:nvSpPr>
        <p:spPr>
          <a:xfrm>
            <a:off x="2431733" y="4679601"/>
            <a:ext cx="129080" cy="137199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" h="660">
                <a:moveTo>
                  <a:pt x="42" y="0"/>
                </a:moveTo>
                <a:lnTo>
                  <a:pt x="22" y="0"/>
                </a:lnTo>
                <a:cubicBezTo>
                  <a:pt x="10" y="0"/>
                  <a:pt x="0" y="10"/>
                  <a:pt x="0" y="21"/>
                </a:cubicBezTo>
                <a:lnTo>
                  <a:pt x="0" y="660"/>
                </a:lnTo>
                <a:lnTo>
                  <a:pt x="63" y="660"/>
                </a:lnTo>
                <a:lnTo>
                  <a:pt x="63" y="21"/>
                </a:lnTo>
                <a:cubicBezTo>
                  <a:pt x="63" y="10"/>
                  <a:pt x="53" y="0"/>
                  <a:pt x="42" y="0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1415">
            <a:extLst>
              <a:ext uri="{FF2B5EF4-FFF2-40B4-BE49-F238E27FC236}">
                <a16:creationId xmlns:a16="http://schemas.microsoft.com/office/drawing/2014/main" id="{C9D5F048-3EFC-A249-94AF-A3E3DC204320}"/>
              </a:ext>
            </a:extLst>
          </p:cNvPr>
          <p:cNvSpPr/>
          <p:nvPr/>
        </p:nvSpPr>
        <p:spPr>
          <a:xfrm>
            <a:off x="2983437" y="3900966"/>
            <a:ext cx="126998" cy="21506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" h="1034">
                <a:moveTo>
                  <a:pt x="41" y="0"/>
                </a:moveTo>
                <a:lnTo>
                  <a:pt x="21" y="0"/>
                </a:lnTo>
                <a:cubicBezTo>
                  <a:pt x="9" y="0"/>
                  <a:pt x="0" y="10"/>
                  <a:pt x="0" y="21"/>
                </a:cubicBezTo>
                <a:lnTo>
                  <a:pt x="0" y="1034"/>
                </a:lnTo>
                <a:lnTo>
                  <a:pt x="62" y="1034"/>
                </a:lnTo>
                <a:lnTo>
                  <a:pt x="62" y="21"/>
                </a:lnTo>
                <a:cubicBezTo>
                  <a:pt x="62" y="10"/>
                  <a:pt x="53" y="0"/>
                  <a:pt x="41" y="0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1416">
            <a:extLst>
              <a:ext uri="{FF2B5EF4-FFF2-40B4-BE49-F238E27FC236}">
                <a16:creationId xmlns:a16="http://schemas.microsoft.com/office/drawing/2014/main" id="{B6B09254-9EB0-E749-B7BD-A45F55026E33}"/>
              </a:ext>
            </a:extLst>
          </p:cNvPr>
          <p:cNvSpPr/>
          <p:nvPr/>
        </p:nvSpPr>
        <p:spPr>
          <a:xfrm>
            <a:off x="3172899" y="4184108"/>
            <a:ext cx="129080" cy="18674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" h="898">
                <a:moveTo>
                  <a:pt x="41" y="0"/>
                </a:moveTo>
                <a:lnTo>
                  <a:pt x="21" y="0"/>
                </a:lnTo>
                <a:cubicBezTo>
                  <a:pt x="9" y="0"/>
                  <a:pt x="0" y="9"/>
                  <a:pt x="0" y="22"/>
                </a:cubicBezTo>
                <a:lnTo>
                  <a:pt x="0" y="898"/>
                </a:lnTo>
                <a:lnTo>
                  <a:pt x="63" y="898"/>
                </a:lnTo>
                <a:lnTo>
                  <a:pt x="63" y="22"/>
                </a:lnTo>
                <a:cubicBezTo>
                  <a:pt x="63" y="9"/>
                  <a:pt x="53" y="0"/>
                  <a:pt x="41" y="0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1417">
            <a:extLst>
              <a:ext uri="{FF2B5EF4-FFF2-40B4-BE49-F238E27FC236}">
                <a16:creationId xmlns:a16="http://schemas.microsoft.com/office/drawing/2014/main" id="{81D72F84-E292-2645-8C2E-D4D699ED7F04}"/>
              </a:ext>
            </a:extLst>
          </p:cNvPr>
          <p:cNvSpPr/>
          <p:nvPr/>
        </p:nvSpPr>
        <p:spPr>
          <a:xfrm>
            <a:off x="3722527" y="4679601"/>
            <a:ext cx="129080" cy="137199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" h="660">
                <a:moveTo>
                  <a:pt x="42" y="0"/>
                </a:moveTo>
                <a:lnTo>
                  <a:pt x="22" y="0"/>
                </a:lnTo>
                <a:cubicBezTo>
                  <a:pt x="10" y="0"/>
                  <a:pt x="0" y="10"/>
                  <a:pt x="0" y="21"/>
                </a:cubicBezTo>
                <a:lnTo>
                  <a:pt x="0" y="660"/>
                </a:lnTo>
                <a:lnTo>
                  <a:pt x="63" y="660"/>
                </a:lnTo>
                <a:lnTo>
                  <a:pt x="63" y="21"/>
                </a:lnTo>
                <a:cubicBezTo>
                  <a:pt x="63" y="10"/>
                  <a:pt x="53" y="0"/>
                  <a:pt x="42" y="0"/>
                </a:cubicBez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1418">
            <a:extLst>
              <a:ext uri="{FF2B5EF4-FFF2-40B4-BE49-F238E27FC236}">
                <a16:creationId xmlns:a16="http://schemas.microsoft.com/office/drawing/2014/main" id="{F918C55D-82E4-7B49-BB2A-39F68A1DF590}"/>
              </a:ext>
            </a:extLst>
          </p:cNvPr>
          <p:cNvSpPr/>
          <p:nvPr/>
        </p:nvSpPr>
        <p:spPr>
          <a:xfrm>
            <a:off x="3911983" y="3432532"/>
            <a:ext cx="129080" cy="26190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" h="1259">
                <a:moveTo>
                  <a:pt x="42" y="0"/>
                </a:moveTo>
                <a:lnTo>
                  <a:pt x="22" y="0"/>
                </a:lnTo>
                <a:cubicBezTo>
                  <a:pt x="10" y="0"/>
                  <a:pt x="0" y="10"/>
                  <a:pt x="0" y="22"/>
                </a:cubicBezTo>
                <a:lnTo>
                  <a:pt x="0" y="1259"/>
                </a:lnTo>
                <a:lnTo>
                  <a:pt x="63" y="1259"/>
                </a:lnTo>
                <a:lnTo>
                  <a:pt x="63" y="22"/>
                </a:lnTo>
                <a:cubicBezTo>
                  <a:pt x="63" y="10"/>
                  <a:pt x="54" y="0"/>
                  <a:pt x="42" y="0"/>
                </a:cubicBez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419">
            <a:extLst>
              <a:ext uri="{FF2B5EF4-FFF2-40B4-BE49-F238E27FC236}">
                <a16:creationId xmlns:a16="http://schemas.microsoft.com/office/drawing/2014/main" id="{7BAA4091-95B4-2C4E-897C-39C005631C12}"/>
              </a:ext>
            </a:extLst>
          </p:cNvPr>
          <p:cNvSpPr/>
          <p:nvPr/>
        </p:nvSpPr>
        <p:spPr>
          <a:xfrm>
            <a:off x="4463693" y="3236825"/>
            <a:ext cx="129080" cy="28147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" h="1353">
                <a:moveTo>
                  <a:pt x="41" y="0"/>
                </a:moveTo>
                <a:lnTo>
                  <a:pt x="21" y="0"/>
                </a:lnTo>
                <a:cubicBezTo>
                  <a:pt x="10" y="0"/>
                  <a:pt x="0" y="10"/>
                  <a:pt x="0" y="21"/>
                </a:cubicBezTo>
                <a:lnTo>
                  <a:pt x="0" y="1353"/>
                </a:lnTo>
                <a:lnTo>
                  <a:pt x="63" y="1353"/>
                </a:lnTo>
                <a:lnTo>
                  <a:pt x="63" y="21"/>
                </a:lnTo>
                <a:cubicBezTo>
                  <a:pt x="63" y="10"/>
                  <a:pt x="53" y="0"/>
                  <a:pt x="41" y="0"/>
                </a:cubicBezTo>
                <a:close/>
              </a:path>
            </a:pathLst>
          </a:cu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1420">
            <a:extLst>
              <a:ext uri="{FF2B5EF4-FFF2-40B4-BE49-F238E27FC236}">
                <a16:creationId xmlns:a16="http://schemas.microsoft.com/office/drawing/2014/main" id="{674B643B-8403-374A-B978-89A68BD1DFF1}"/>
              </a:ext>
            </a:extLst>
          </p:cNvPr>
          <p:cNvSpPr/>
          <p:nvPr/>
        </p:nvSpPr>
        <p:spPr>
          <a:xfrm>
            <a:off x="4653149" y="4814932"/>
            <a:ext cx="129080" cy="12366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" h="595">
                <a:moveTo>
                  <a:pt x="42" y="0"/>
                </a:moveTo>
                <a:lnTo>
                  <a:pt x="21" y="0"/>
                </a:lnTo>
                <a:cubicBezTo>
                  <a:pt x="10" y="0"/>
                  <a:pt x="0" y="10"/>
                  <a:pt x="0" y="22"/>
                </a:cubicBezTo>
                <a:lnTo>
                  <a:pt x="0" y="595"/>
                </a:lnTo>
                <a:lnTo>
                  <a:pt x="63" y="595"/>
                </a:lnTo>
                <a:lnTo>
                  <a:pt x="63" y="22"/>
                </a:lnTo>
                <a:cubicBezTo>
                  <a:pt x="63" y="10"/>
                  <a:pt x="53" y="0"/>
                  <a:pt x="42" y="0"/>
                </a:cubicBezTo>
                <a:close/>
              </a:path>
            </a:pathLst>
          </a:cu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1421">
            <a:extLst>
              <a:ext uri="{FF2B5EF4-FFF2-40B4-BE49-F238E27FC236}">
                <a16:creationId xmlns:a16="http://schemas.microsoft.com/office/drawing/2014/main" id="{670A0F64-DC0B-3D43-AC52-8F32E27D2A1D}"/>
              </a:ext>
            </a:extLst>
          </p:cNvPr>
          <p:cNvSpPr/>
          <p:nvPr/>
        </p:nvSpPr>
        <p:spPr>
          <a:xfrm>
            <a:off x="5204859" y="4046701"/>
            <a:ext cx="129080" cy="200489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" h="964">
                <a:moveTo>
                  <a:pt x="41" y="0"/>
                </a:moveTo>
                <a:lnTo>
                  <a:pt x="21" y="0"/>
                </a:lnTo>
                <a:cubicBezTo>
                  <a:pt x="9" y="0"/>
                  <a:pt x="0" y="9"/>
                  <a:pt x="0" y="21"/>
                </a:cubicBezTo>
                <a:lnTo>
                  <a:pt x="0" y="964"/>
                </a:lnTo>
                <a:lnTo>
                  <a:pt x="63" y="964"/>
                </a:lnTo>
                <a:lnTo>
                  <a:pt x="63" y="21"/>
                </a:lnTo>
                <a:cubicBezTo>
                  <a:pt x="63" y="9"/>
                  <a:pt x="53" y="0"/>
                  <a:pt x="41" y="0"/>
                </a:cubicBezTo>
                <a:close/>
              </a:path>
            </a:pathLst>
          </a:custGeom>
          <a:solidFill>
            <a:schemeClr val="accent6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422">
            <a:extLst>
              <a:ext uri="{FF2B5EF4-FFF2-40B4-BE49-F238E27FC236}">
                <a16:creationId xmlns:a16="http://schemas.microsoft.com/office/drawing/2014/main" id="{9D84FB42-92A1-1242-8A93-AE64AB74F6CE}"/>
              </a:ext>
            </a:extLst>
          </p:cNvPr>
          <p:cNvSpPr/>
          <p:nvPr/>
        </p:nvSpPr>
        <p:spPr>
          <a:xfrm>
            <a:off x="5392227" y="3432532"/>
            <a:ext cx="129080" cy="26190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" h="1259">
                <a:moveTo>
                  <a:pt x="42" y="0"/>
                </a:moveTo>
                <a:lnTo>
                  <a:pt x="22" y="0"/>
                </a:lnTo>
                <a:cubicBezTo>
                  <a:pt x="10" y="0"/>
                  <a:pt x="0" y="10"/>
                  <a:pt x="0" y="22"/>
                </a:cubicBezTo>
                <a:lnTo>
                  <a:pt x="0" y="1259"/>
                </a:lnTo>
                <a:lnTo>
                  <a:pt x="63" y="1259"/>
                </a:lnTo>
                <a:lnTo>
                  <a:pt x="63" y="22"/>
                </a:lnTo>
                <a:cubicBezTo>
                  <a:pt x="63" y="10"/>
                  <a:pt x="54" y="0"/>
                  <a:pt x="42" y="0"/>
                </a:cubicBezTo>
                <a:close/>
              </a:path>
            </a:pathLst>
          </a:custGeom>
          <a:solidFill>
            <a:schemeClr val="accent6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6245B9A2-412F-B340-A271-98E0FC1976AA}"/>
              </a:ext>
            </a:extLst>
          </p:cNvPr>
          <p:cNvSpPr/>
          <p:nvPr/>
        </p:nvSpPr>
        <p:spPr>
          <a:xfrm flipH="1">
            <a:off x="1207554" y="5189679"/>
            <a:ext cx="41639" cy="0"/>
          </a:xfrm>
          <a:prstGeom prst="line">
            <a:avLst/>
          </a:prstGeom>
          <a:noFill/>
          <a:ln w="5760" cap="flat">
            <a:solidFill>
              <a:srgbClr val="C8C7C7"/>
            </a:solidFill>
            <a:prstDash val="solid"/>
            <a:round/>
          </a:ln>
        </p:spPr>
        <p:txBody>
          <a:bodyPr vert="horz" wrap="none" lIns="1440" tIns="1440" rIns="1440" bIns="144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08476B-C60B-6245-A9AF-7CDDA1E70EBF}"/>
              </a:ext>
            </a:extLst>
          </p:cNvPr>
          <p:cNvSpPr txBox="1"/>
          <p:nvPr/>
        </p:nvSpPr>
        <p:spPr>
          <a:xfrm>
            <a:off x="563540" y="531355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chemeClr val="tx2"/>
                </a:solidFill>
                <a:latin typeface="Raleway" panose="020B0503030101060003" pitchFamily="34" charset="77"/>
                <a:ea typeface="Lato Light" charset="0"/>
                <a:cs typeface="Poppins" pitchFamily="2" charset="77"/>
              </a:rPr>
              <a:t>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9E75B5-AB23-4D47-BB1D-3FCD537772C3}"/>
              </a:ext>
            </a:extLst>
          </p:cNvPr>
          <p:cNvSpPr txBox="1"/>
          <p:nvPr/>
        </p:nvSpPr>
        <p:spPr>
          <a:xfrm>
            <a:off x="556503" y="4767550"/>
            <a:ext cx="3209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chemeClr val="tx2"/>
                </a:solidFill>
                <a:latin typeface="Raleway" panose="020B0503030101060003" pitchFamily="34" charset="77"/>
                <a:ea typeface="Lato Light" charset="0"/>
                <a:cs typeface="Poppins" pitchFamily="2" charset="77"/>
              </a:rPr>
              <a:t>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B42354-27FC-DC4F-A313-354A1BFAC484}"/>
              </a:ext>
            </a:extLst>
          </p:cNvPr>
          <p:cNvSpPr txBox="1"/>
          <p:nvPr/>
        </p:nvSpPr>
        <p:spPr>
          <a:xfrm>
            <a:off x="557127" y="4221547"/>
            <a:ext cx="3193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chemeClr val="tx2"/>
                </a:solidFill>
                <a:latin typeface="Raleway" panose="020B0503030101060003" pitchFamily="34" charset="77"/>
                <a:ea typeface="Lato Light" charset="0"/>
                <a:cs typeface="Poppins" pitchFamily="2" charset="77"/>
              </a:rPr>
              <a:t>30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7FAFA0-90B8-9F4C-B148-0B243E9E6C6D}"/>
              </a:ext>
            </a:extLst>
          </p:cNvPr>
          <p:cNvSpPr txBox="1"/>
          <p:nvPr/>
        </p:nvSpPr>
        <p:spPr>
          <a:xfrm>
            <a:off x="556503" y="3675544"/>
            <a:ext cx="3209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chemeClr val="tx2"/>
                </a:solidFill>
                <a:latin typeface="Raleway" panose="020B0503030101060003" pitchFamily="34" charset="77"/>
                <a:ea typeface="Lato Light" charset="0"/>
                <a:cs typeface="Poppins" pitchFamily="2" charset="77"/>
              </a:rPr>
              <a:t>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ACFCD5-1404-7746-86C8-51CE28E02855}"/>
              </a:ext>
            </a:extLst>
          </p:cNvPr>
          <p:cNvSpPr txBox="1"/>
          <p:nvPr/>
        </p:nvSpPr>
        <p:spPr>
          <a:xfrm>
            <a:off x="557128" y="3129541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chemeClr val="tx2"/>
                </a:solidFill>
                <a:latin typeface="Raleway" panose="020B0503030101060003" pitchFamily="34" charset="77"/>
                <a:ea typeface="Lato Light" charset="0"/>
                <a:cs typeface="Poppins" pitchFamily="2" charset="77"/>
              </a:rPr>
              <a:t>50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BFE34D-39F5-FD45-8AC0-2F69B581F80F}"/>
              </a:ext>
            </a:extLst>
          </p:cNvPr>
          <p:cNvSpPr txBox="1"/>
          <p:nvPr/>
        </p:nvSpPr>
        <p:spPr>
          <a:xfrm>
            <a:off x="551694" y="2583538"/>
            <a:ext cx="3257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chemeClr val="tx2"/>
                </a:solidFill>
                <a:latin typeface="Raleway" panose="020B0503030101060003" pitchFamily="34" charset="77"/>
                <a:ea typeface="Lato Light" charset="0"/>
                <a:cs typeface="Poppins" pitchFamily="2" charset="77"/>
              </a:rPr>
              <a:t>60</a:t>
            </a:r>
          </a:p>
        </p:txBody>
      </p:sp>
      <p:sp>
        <p:nvSpPr>
          <p:cNvPr id="36" name="Freeform: Shape 593">
            <a:extLst>
              <a:ext uri="{FF2B5EF4-FFF2-40B4-BE49-F238E27FC236}">
                <a16:creationId xmlns:a16="http://schemas.microsoft.com/office/drawing/2014/main" id="{93FA17C2-E6EE-6448-BCC2-C9347186A58A}"/>
              </a:ext>
            </a:extLst>
          </p:cNvPr>
          <p:cNvSpPr/>
          <p:nvPr/>
        </p:nvSpPr>
        <p:spPr>
          <a:xfrm>
            <a:off x="6585621" y="3141049"/>
            <a:ext cx="171795" cy="17179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" h="72">
                <a:moveTo>
                  <a:pt x="72" y="72"/>
                </a:moveTo>
                <a:lnTo>
                  <a:pt x="0" y="72"/>
                </a:lnTo>
                <a:lnTo>
                  <a:pt x="0" y="0"/>
                </a:lnTo>
                <a:lnTo>
                  <a:pt x="72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602">
            <a:extLst>
              <a:ext uri="{FF2B5EF4-FFF2-40B4-BE49-F238E27FC236}">
                <a16:creationId xmlns:a16="http://schemas.microsoft.com/office/drawing/2014/main" id="{2F034EB6-78FE-CB40-83A2-976F0B2D6599}"/>
              </a:ext>
            </a:extLst>
          </p:cNvPr>
          <p:cNvSpPr/>
          <p:nvPr/>
        </p:nvSpPr>
        <p:spPr>
          <a:xfrm>
            <a:off x="6585621" y="4336531"/>
            <a:ext cx="171795" cy="17179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" h="72">
                <a:moveTo>
                  <a:pt x="72" y="72"/>
                </a:moveTo>
                <a:lnTo>
                  <a:pt x="0" y="72"/>
                </a:lnTo>
                <a:lnTo>
                  <a:pt x="0" y="0"/>
                </a:lnTo>
                <a:lnTo>
                  <a:pt x="72" y="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611">
            <a:extLst>
              <a:ext uri="{FF2B5EF4-FFF2-40B4-BE49-F238E27FC236}">
                <a16:creationId xmlns:a16="http://schemas.microsoft.com/office/drawing/2014/main" id="{2958ACA4-B3E4-814D-A978-4FB290BB5688}"/>
              </a:ext>
            </a:extLst>
          </p:cNvPr>
          <p:cNvSpPr/>
          <p:nvPr/>
        </p:nvSpPr>
        <p:spPr>
          <a:xfrm>
            <a:off x="8686260" y="3141049"/>
            <a:ext cx="171795" cy="17179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" h="72">
                <a:moveTo>
                  <a:pt x="72" y="72"/>
                </a:moveTo>
                <a:lnTo>
                  <a:pt x="0" y="72"/>
                </a:lnTo>
                <a:lnTo>
                  <a:pt x="0" y="0"/>
                </a:lnTo>
                <a:lnTo>
                  <a:pt x="72" y="0"/>
                </a:ln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620">
            <a:extLst>
              <a:ext uri="{FF2B5EF4-FFF2-40B4-BE49-F238E27FC236}">
                <a16:creationId xmlns:a16="http://schemas.microsoft.com/office/drawing/2014/main" id="{5145C838-9936-064D-9E9F-359F56FA8D04}"/>
              </a:ext>
            </a:extLst>
          </p:cNvPr>
          <p:cNvSpPr/>
          <p:nvPr/>
        </p:nvSpPr>
        <p:spPr>
          <a:xfrm>
            <a:off x="8686260" y="4336531"/>
            <a:ext cx="171795" cy="17179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" h="72">
                <a:moveTo>
                  <a:pt x="72" y="72"/>
                </a:moveTo>
                <a:lnTo>
                  <a:pt x="0" y="72"/>
                </a:lnTo>
                <a:lnTo>
                  <a:pt x="0" y="0"/>
                </a:lnTo>
                <a:lnTo>
                  <a:pt x="72" y="0"/>
                </a:ln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629">
            <a:extLst>
              <a:ext uri="{FF2B5EF4-FFF2-40B4-BE49-F238E27FC236}">
                <a16:creationId xmlns:a16="http://schemas.microsoft.com/office/drawing/2014/main" id="{57720445-0FFF-4945-A94C-676FB4001637}"/>
              </a:ext>
            </a:extLst>
          </p:cNvPr>
          <p:cNvSpPr/>
          <p:nvPr/>
        </p:nvSpPr>
        <p:spPr>
          <a:xfrm>
            <a:off x="6585621" y="5532013"/>
            <a:ext cx="171795" cy="17179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" h="72">
                <a:moveTo>
                  <a:pt x="72" y="72"/>
                </a:moveTo>
                <a:lnTo>
                  <a:pt x="0" y="72"/>
                </a:lnTo>
                <a:lnTo>
                  <a:pt x="0" y="0"/>
                </a:lnTo>
                <a:lnTo>
                  <a:pt x="72" y="0"/>
                </a:lnTo>
                <a:close/>
              </a:path>
            </a:pathLst>
          </a:cu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F4E97B-241D-0C4F-B36F-D944B534D77A}"/>
              </a:ext>
            </a:extLst>
          </p:cNvPr>
          <p:cNvSpPr txBox="1"/>
          <p:nvPr/>
        </p:nvSpPr>
        <p:spPr>
          <a:xfrm>
            <a:off x="6889457" y="3063338"/>
            <a:ext cx="963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</a:rPr>
              <a:t>TITLE 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9ACCE5-624A-2749-9BB0-7CAC9599C5D8}"/>
              </a:ext>
            </a:extLst>
          </p:cNvPr>
          <p:cNvSpPr txBox="1"/>
          <p:nvPr/>
        </p:nvSpPr>
        <p:spPr>
          <a:xfrm>
            <a:off x="6889457" y="4271592"/>
            <a:ext cx="9781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</a:rPr>
              <a:t>TITLE 02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042241-D7AC-8B49-95DB-4A0564B4651C}"/>
              </a:ext>
            </a:extLst>
          </p:cNvPr>
          <p:cNvSpPr txBox="1"/>
          <p:nvPr/>
        </p:nvSpPr>
        <p:spPr>
          <a:xfrm>
            <a:off x="8972191" y="3063338"/>
            <a:ext cx="9765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</a:rPr>
              <a:t>TITLE 03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0E497A-187E-0347-A0EC-85269CEF534C}"/>
              </a:ext>
            </a:extLst>
          </p:cNvPr>
          <p:cNvSpPr txBox="1"/>
          <p:nvPr/>
        </p:nvSpPr>
        <p:spPr>
          <a:xfrm>
            <a:off x="8972191" y="4271592"/>
            <a:ext cx="9797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</a:rPr>
              <a:t>TITLE 04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DDA8D1-59DA-A043-87C1-C81890C90B41}"/>
              </a:ext>
            </a:extLst>
          </p:cNvPr>
          <p:cNvSpPr txBox="1"/>
          <p:nvPr/>
        </p:nvSpPr>
        <p:spPr>
          <a:xfrm>
            <a:off x="6889457" y="5479410"/>
            <a:ext cx="9749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</a:rPr>
              <a:t>TITLE 05</a:t>
            </a:r>
          </a:p>
        </p:txBody>
      </p:sp>
      <p:sp>
        <p:nvSpPr>
          <p:cNvPr id="52" name="Freeform: Shape 629">
            <a:extLst>
              <a:ext uri="{FF2B5EF4-FFF2-40B4-BE49-F238E27FC236}">
                <a16:creationId xmlns:a16="http://schemas.microsoft.com/office/drawing/2014/main" id="{88F76D08-768E-F640-B54B-CDEACB66DF26}"/>
              </a:ext>
            </a:extLst>
          </p:cNvPr>
          <p:cNvSpPr/>
          <p:nvPr/>
        </p:nvSpPr>
        <p:spPr>
          <a:xfrm>
            <a:off x="8686260" y="5532013"/>
            <a:ext cx="171795" cy="17179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" h="72">
                <a:moveTo>
                  <a:pt x="72" y="72"/>
                </a:moveTo>
                <a:lnTo>
                  <a:pt x="0" y="72"/>
                </a:lnTo>
                <a:lnTo>
                  <a:pt x="0" y="0"/>
                </a:lnTo>
                <a:lnTo>
                  <a:pt x="72" y="0"/>
                </a:lnTo>
                <a:close/>
              </a:path>
            </a:pathLst>
          </a:custGeom>
          <a:solidFill>
            <a:schemeClr val="accent6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F5E643B-F0B9-164F-A8F9-E8E44BBBAFB1}"/>
              </a:ext>
            </a:extLst>
          </p:cNvPr>
          <p:cNvSpPr txBox="1"/>
          <p:nvPr/>
        </p:nvSpPr>
        <p:spPr>
          <a:xfrm>
            <a:off x="8990097" y="5479410"/>
            <a:ext cx="9861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</a:rPr>
              <a:t>TITLE 06</a:t>
            </a:r>
          </a:p>
        </p:txBody>
      </p:sp>
    </p:spTree>
    <p:extLst>
      <p:ext uri="{BB962C8B-B14F-4D97-AF65-F5344CB8AC3E}">
        <p14:creationId xmlns:p14="http://schemas.microsoft.com/office/powerpoint/2010/main" val="3965835668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9052" y="388830"/>
            <a:ext cx="4014158" cy="6278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62BBF-8F6B-B84E-B07E-E9DDA29A6BB0}"/>
              </a:ext>
            </a:extLst>
          </p:cNvPr>
          <p:cNvSpPr txBox="1"/>
          <p:nvPr/>
        </p:nvSpPr>
        <p:spPr>
          <a:xfrm>
            <a:off x="2862255" y="2976191"/>
            <a:ext cx="4343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Raleway SemiBold" panose="020B0503030101060003" pitchFamily="34" charset="77"/>
                <a:ea typeface="Nunito Bold" charset="0"/>
                <a:cs typeface="Arima Madurai Black" pitchFamily="2" charset="77"/>
              </a:rPr>
              <a:t>Mobile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2D8DD-E2FB-B740-8A0E-F52E42852FF7}"/>
              </a:ext>
            </a:extLst>
          </p:cNvPr>
          <p:cNvSpPr txBox="1"/>
          <p:nvPr/>
        </p:nvSpPr>
        <p:spPr>
          <a:xfrm>
            <a:off x="2486000" y="4040897"/>
            <a:ext cx="5095534" cy="94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E34CB15-4DF0-674B-B77F-9249F56110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5432" y="1358276"/>
            <a:ext cx="2433516" cy="4311243"/>
          </a:xfrm>
        </p:spPr>
      </p:pic>
    </p:spTree>
    <p:extLst>
      <p:ext uri="{BB962C8B-B14F-4D97-AF65-F5344CB8AC3E}">
        <p14:creationId xmlns:p14="http://schemas.microsoft.com/office/powerpoint/2010/main" val="35773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476050" y="2676978"/>
            <a:ext cx="5183402" cy="2983818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6201071" y="2312826"/>
            <a:ext cx="371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Raleway SemiBold" panose="020B0503030101060003" pitchFamily="34" charset="77"/>
                <a:cs typeface="Arima Madurai Black" pitchFamily="2" charset="77"/>
              </a:rPr>
              <a:t>Laptop Project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17483" y="3995458"/>
            <a:ext cx="4281597" cy="1394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E3A02F4-CD1C-354F-8874-091A4DA0B15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1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7308244" y="2409687"/>
            <a:ext cx="4244185" cy="3450506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733188" y="2339069"/>
            <a:ext cx="3772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Raleway SemiBold" panose="020B0503030101060003" pitchFamily="34" charset="77"/>
                <a:cs typeface="Arima Madurai Black" pitchFamily="2" charset="77"/>
              </a:rPr>
              <a:t>Desktop Project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90701" y="4062047"/>
            <a:ext cx="4261790" cy="1394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refer.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2284E41-273D-F640-A23D-D7FAFEE245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620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0863" y="4887170"/>
            <a:ext cx="5545137" cy="1006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You can find me at: </a:t>
            </a:r>
            <a:r>
              <a:rPr lang="en-US" sz="2200" dirty="0">
                <a:latin typeface="Raleway Medium" panose="020B0503030101060003" pitchFamily="34" charset="77"/>
                <a:ea typeface="Lato Light" panose="020F0502020204030203" pitchFamily="34" charset="0"/>
                <a:cs typeface="Abhaya Libre Medium" panose="02000603000000000000" pitchFamily="2" charset="77"/>
              </a:rPr>
              <a:t>@username</a:t>
            </a:r>
          </a:p>
          <a:p>
            <a:pPr>
              <a:lnSpc>
                <a:spcPts val="3800"/>
              </a:lnSpc>
            </a:pP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myemail@domain.com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4932" y="4071291"/>
            <a:ext cx="2994194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Raleway" panose="020B0503030101060003" pitchFamily="34" charset="77"/>
                <a:ea typeface="Nunito Bold" charset="0"/>
                <a:cs typeface="Arima Madurai Light" pitchFamily="2" charset="77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0863" y="2116913"/>
            <a:ext cx="5545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tx2"/>
                </a:solidFill>
                <a:latin typeface="Raleway" panose="020B0503030101060003" pitchFamily="34" charset="77"/>
                <a:ea typeface="Nunito Bold" charset="0"/>
                <a:cs typeface="Arima Madurai Black" pitchFamily="2" charset="7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57174" y="3645473"/>
            <a:ext cx="75026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200" u="sng" dirty="0">
                <a:solidFill>
                  <a:schemeClr val="accent3"/>
                </a:solidFill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2150282"/>
            <a:ext cx="8208961" cy="93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1168249"/>
            <a:ext cx="5545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Raleway" panose="020B0503030101060003" pitchFamily="34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257176" y="4288047"/>
            <a:ext cx="75026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200" dirty="0">
                <a:solidFill>
                  <a:schemeClr val="accent3"/>
                </a:solidFill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200" dirty="0">
              <a:solidFill>
                <a:schemeClr val="accent3"/>
              </a:solidFill>
              <a:latin typeface="Raleway" panose="020B05030301010600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E5AD0C-8BE2-3041-B6F4-C162E69393B9}"/>
              </a:ext>
            </a:extLst>
          </p:cNvPr>
          <p:cNvSpPr/>
          <p:nvPr/>
        </p:nvSpPr>
        <p:spPr>
          <a:xfrm>
            <a:off x="1041551" y="3755118"/>
            <a:ext cx="177209" cy="17720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181412C-764C-4948-A5C8-7FEEAA1C9282}"/>
              </a:ext>
            </a:extLst>
          </p:cNvPr>
          <p:cNvSpPr/>
          <p:nvPr/>
        </p:nvSpPr>
        <p:spPr>
          <a:xfrm>
            <a:off x="1038008" y="4395081"/>
            <a:ext cx="177209" cy="1772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19625" y="2301146"/>
            <a:ext cx="70215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19625" y="4744832"/>
            <a:ext cx="7021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Raleway" panose="020B0503030101060003" pitchFamily="34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7168" y="5337732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Raleway" panose="020B0503030101060003" pitchFamily="34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43626" y="5337732"/>
            <a:ext cx="4572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Raleway" panose="020B0503030101060003" pitchFamily="34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96856" y="5337732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Raleway" panose="020B0503030101060003" pitchFamily="34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50085" y="5337732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Raleway" panose="020B0503030101060003" pitchFamily="34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890397" y="5337732"/>
            <a:ext cx="457200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Raleway" panose="020B0503030101060003" pitchFamily="34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19625" y="3369999"/>
            <a:ext cx="7021512" cy="94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>
              <a:lnSpc>
                <a:spcPts val="3500"/>
              </a:lnSpc>
            </a:pPr>
            <a:r>
              <a:rPr lang="en-US" sz="2400" dirty="0">
                <a:latin typeface="Raleway" panose="020B0503030101060003" pitchFamily="34" charset="77"/>
                <a:cs typeface="Abhaya Libre" panose="02000603000000000000" pitchFamily="2" charset="77"/>
              </a:rPr>
              <a:t>Free Fonts used:</a:t>
            </a:r>
          </a:p>
          <a:p>
            <a:pPr algn="r">
              <a:lnSpc>
                <a:spcPts val="3500"/>
              </a:lnSpc>
            </a:pPr>
            <a:r>
              <a:rPr lang="en-US" sz="2200" dirty="0">
                <a:latin typeface="Raleway" panose="020B0503030101060003" pitchFamily="34" charset="77"/>
                <a:cs typeface="Abhaya Libre" panose="02000603000000000000" pitchFamily="2" charset="77"/>
              </a:rPr>
              <a:t>https://</a:t>
            </a:r>
            <a:r>
              <a:rPr lang="en-US" sz="2200" dirty="0" err="1">
                <a:latin typeface="Raleway" panose="020B0503030101060003" pitchFamily="34" charset="77"/>
                <a:cs typeface="Abhaya Libre" panose="02000603000000000000" pitchFamily="2" charset="77"/>
              </a:rPr>
              <a:t>www.fontsquirrel.com</a:t>
            </a:r>
            <a:r>
              <a:rPr lang="en-US" sz="2200" dirty="0">
                <a:latin typeface="Raleway" panose="020B0503030101060003" pitchFamily="34" charset="77"/>
                <a:cs typeface="Abhaya Libre" panose="02000603000000000000" pitchFamily="2" charset="77"/>
              </a:rPr>
              <a:t>/fonts/</a:t>
            </a:r>
            <a:r>
              <a:rPr lang="en-US" sz="2200" dirty="0" err="1">
                <a:latin typeface="Raleway" panose="020B0503030101060003" pitchFamily="34" charset="77"/>
                <a:cs typeface="Abhaya Libre" panose="02000603000000000000" pitchFamily="2" charset="77"/>
              </a:rPr>
              <a:t>raleway</a:t>
            </a:r>
            <a:endParaRPr lang="en-US" sz="2200" dirty="0">
              <a:latin typeface="Raleway" panose="020B0503030101060003" pitchFamily="34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19625" y="1160463"/>
            <a:ext cx="7021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Raleway" panose="020B0503030101060003" pitchFamily="34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183938" y="5337732"/>
            <a:ext cx="457200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515938" y="4667469"/>
            <a:ext cx="8243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bhaya Libre" panose="02000603000000000000" pitchFamily="2" charset="77"/>
              </a:rPr>
              <a:t>주제 및 목적과 연구방법</a:t>
            </a:r>
            <a:endParaRPr lang="en-US" sz="2400" dirty="0">
              <a:latin typeface="나눔고딕" panose="020D0604000000000000" pitchFamily="50" charset="-127"/>
              <a:ea typeface="나눔고딕" panose="020D0604000000000000" pitchFamily="50" charset="-127"/>
              <a:cs typeface="Abhaya Libre" panose="02000603000000000000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15938" y="2072703"/>
            <a:ext cx="824388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Raleway" panose="020B0503030101060003" pitchFamily="34" charset="77"/>
                <a:ea typeface="Nunito Bold" charset="0"/>
                <a:cs typeface="Abhaya Libre ExtraBold" panose="02000603000000000000" pitchFamily="2" charset="77"/>
              </a:rPr>
              <a:t>1.</a:t>
            </a:r>
          </a:p>
          <a:p>
            <a:r>
              <a:rPr lang="ko-KR" altLang="en-US" sz="66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bhaya Libre ExtraBold" panose="02000603000000000000" pitchFamily="2" charset="77"/>
              </a:rPr>
              <a:t>서론 및 이론적 배경</a:t>
            </a:r>
            <a:endParaRPr lang="en-US" sz="66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577931" y="3105131"/>
            <a:ext cx="79306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i="1" dirty="0" smtClean="0">
                <a:latin typeface="Raleway Medium" panose="020B0503030101060003" pitchFamily="34" charset="77"/>
                <a:ea typeface="Nunito Bold" charset="0"/>
                <a:cs typeface="Abhaya Libre" panose="02000603000000000000" pitchFamily="2" charset="77"/>
              </a:rPr>
              <a:t>“  </a:t>
            </a:r>
            <a:r>
              <a:rPr lang="ko-KR" altLang="en-US" sz="4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강한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자가 이기는 것이 아니라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이기는 자가 강한 것이다</a:t>
            </a:r>
            <a:r>
              <a:rPr lang="en-US" altLang="ko-KR" sz="4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0" algn="ctr"/>
            <a:endParaRPr lang="en-US" altLang="ko-KR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/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프란츠 </a:t>
            </a:r>
            <a:r>
              <a:rPr lang="ko-KR" altLang="en-US" sz="4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베켄바우어</a:t>
            </a:r>
            <a:r>
              <a:rPr lang="ko-KR" altLang="en-US" sz="4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sz="4400" i="1" dirty="0" smtClean="0">
                <a:latin typeface="Raleway Medium" panose="020B0503030101060003" pitchFamily="34" charset="77"/>
                <a:ea typeface="Nunito Bold" charset="0"/>
                <a:cs typeface="Abhaya Libre" panose="02000603000000000000" pitchFamily="2" charset="77"/>
              </a:rPr>
              <a:t>”</a:t>
            </a:r>
            <a:endParaRPr lang="en-US" sz="4400" i="1" dirty="0">
              <a:latin typeface="Raleway Medium" panose="020B0503030101060003" pitchFamily="34" charset="77"/>
              <a:ea typeface="Nunito Bold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645891" y="1417109"/>
            <a:ext cx="677555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bhaya Libre" panose="02000603000000000000" pitchFamily="2" charset="77"/>
              </a:rPr>
              <a:t> 주제</a:t>
            </a:r>
            <a:endParaRPr lang="en-US" altLang="ko-KR" b="1" i="1" dirty="0" smtClean="0">
              <a:latin typeface="나눔고딕" panose="020D0604000000000000" pitchFamily="50" charset="-127"/>
              <a:ea typeface="나눔고딕" panose="020D0604000000000000" pitchFamily="50" charset="-127"/>
              <a:cs typeface="Abhaya Libre" panose="02000603000000000000" pitchFamily="2" charset="7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우리가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살아가면서 접하는 모든 분야에는 과학이 접목되고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그것을 바탕으로 </a:t>
            </a:r>
            <a:r>
              <a:rPr lang="ko-KR" altLang="en-US" sz="1600" b="1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들이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도출된다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스포츠 또한 과학과 함께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발전하며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섬세하게 선수들을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관리하고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전략적인 분석을 바탕으로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경기에서 승리를 쟁취한다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활발하고 거대하게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스포츠 세계를 점령하고 있는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해외축구 시장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여러가지 유의미한 데이터를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도출해보고자 한다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550864" y="538534"/>
            <a:ext cx="5989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ukta SemiBold" panose="020B0000000000000000" pitchFamily="34" charset="77"/>
              </a:rPr>
              <a:t>주제 및 목적</a:t>
            </a:r>
            <a:endParaRPr lang="en-US" sz="40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ukta SemiBold" panose="020B0000000000000000" pitchFamily="34" charset="77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1840B55-A54F-994A-95B5-B4E03811F17B}"/>
              </a:ext>
            </a:extLst>
          </p:cNvPr>
          <p:cNvSpPr/>
          <p:nvPr/>
        </p:nvSpPr>
        <p:spPr>
          <a:xfrm>
            <a:off x="557287" y="1514225"/>
            <a:ext cx="177209" cy="17720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4BFCC5-6C07-184E-8133-3B489D2EE3C1}"/>
              </a:ext>
            </a:extLst>
          </p:cNvPr>
          <p:cNvSpPr/>
          <p:nvPr/>
        </p:nvSpPr>
        <p:spPr>
          <a:xfrm>
            <a:off x="557287" y="3966189"/>
            <a:ext cx="177209" cy="1772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/>
          <p:cNvSpPr txBox="1"/>
          <p:nvPr/>
        </p:nvSpPr>
        <p:spPr>
          <a:xfrm>
            <a:off x="645891" y="3800974"/>
            <a:ext cx="6775552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ko-KR" altLang="en-US" b="1" i="1" dirty="0" smtClean="0">
                <a:latin typeface="NanumGothic" panose="020D0804000000000000" pitchFamily="50" charset="-127"/>
                <a:ea typeface="NanumGothic" panose="020D0804000000000000" pitchFamily="50" charset="-127"/>
              </a:rPr>
              <a:t> 목적</a:t>
            </a:r>
            <a:endParaRPr lang="ko-KR" altLang="en-US" b="1" i="1" dirty="0">
              <a:latin typeface="NanumGothic" panose="020D0804000000000000" pitchFamily="50" charset="-127"/>
              <a:ea typeface="NanumGothic" panose="020D0804000000000000" pitchFamily="50" charset="-12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‘축구공은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둥글다’라는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말처럼 매 경기마다 어떤 결과가 나타날지는 아무도 예측을 할 수는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없다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 팀을 구성하고 있는 선수들의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경기 컨디션이나 데이터를 파악할 수 있다면 어느정도 예측은 해볼 수 있다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1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선수들의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과거 </a:t>
            </a:r>
            <a:r>
              <a:rPr lang="ko-KR" altLang="en-US" sz="1600" b="1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분석하여 이제 막 시작한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21-22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시즌의 해외축구 리그를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예측하기위해 이번 프로젝트를 진행하게 되었다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550864" y="538534"/>
            <a:ext cx="5989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ukta SemiBold" panose="020B0000000000000000" pitchFamily="34" charset="77"/>
              </a:rPr>
              <a:t>참조</a:t>
            </a:r>
            <a:endParaRPr lang="en-US" sz="40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ukta SemiBold" panose="020B0000000000000000" pitchFamily="34" charset="7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4" y="2463884"/>
            <a:ext cx="4328867" cy="35940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50864" y="1602373"/>
            <a:ext cx="2313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FootyStats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https://footystats.org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//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344" y="2248705"/>
            <a:ext cx="5922106" cy="38091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137344" y="1602374"/>
            <a:ext cx="3028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후스코어드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https://1xbet.whoscored.com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791287"/>
      </p:ext>
    </p:ext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550864" y="538534"/>
            <a:ext cx="5989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ukta SemiBold" panose="020B0000000000000000" pitchFamily="34" charset="77"/>
              </a:rPr>
              <a:t>연구방법</a:t>
            </a:r>
            <a:endParaRPr lang="en-US" sz="40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ukta SemiBold" panose="020B0000000000000000" pitchFamily="34" charset="7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0864" y="2383703"/>
            <a:ext cx="880415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lvl="0">
              <a:lnSpc>
                <a:spcPct val="150000"/>
              </a:lnSpc>
              <a:spcBef>
                <a:spcPts val="600"/>
              </a:spcBef>
              <a:buSzPts val="2400"/>
            </a:pP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유럽의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대리그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영국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스페인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독일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이탈리아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프랑스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활약 중인 선수</a:t>
            </a:r>
            <a:r>
              <a:rPr lang="en-US" altLang="ko-KR" sz="2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약 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3000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들의 </a:t>
            </a:r>
            <a:r>
              <a:rPr lang="en-US" altLang="ko-KR" sz="2200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200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시즌</a:t>
            </a:r>
            <a:r>
              <a:rPr lang="en-US" altLang="ko-KR" sz="2200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2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18~20</a:t>
            </a:r>
            <a:r>
              <a:rPr lang="ko-KR" altLang="en-US" sz="22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22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2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기록을 바탕으로 </a:t>
            </a:r>
            <a:r>
              <a:rPr lang="ko-KR" altLang="en-US" sz="2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분석</a:t>
            </a:r>
            <a:r>
              <a:rPr lang="en-US" altLang="ko-KR" sz="2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6200" lvl="0">
              <a:lnSpc>
                <a:spcPct val="150000"/>
              </a:lnSpc>
              <a:buSzPts val="2400"/>
            </a:pP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Ex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수비수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태클 대비 가로채기 성공률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미드필더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패스</a:t>
            </a:r>
            <a:r>
              <a:rPr lang="ko-KR" altLang="en-US" sz="16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정확도 대비 어시스트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공격수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슈팅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대비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득점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각 기준에 맞게 분석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lvl="0">
              <a:spcBef>
                <a:spcPts val="600"/>
              </a:spcBef>
            </a:pPr>
            <a:endParaRPr lang="en-US" altLang="ko-KR" sz="2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ko-KR" altLang="en-US" sz="2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위의 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토대로 각 리그에서 활약한 선수들의 데이터를 그래프 및 지도 시각화 등의 분석기법을 사용하여 </a:t>
            </a:r>
            <a:r>
              <a:rPr lang="ko-KR" altLang="en-US" sz="2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표현</a:t>
            </a:r>
            <a:r>
              <a:rPr lang="en-US" altLang="ko-KR" sz="2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922113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550864" y="538534"/>
            <a:ext cx="5989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ukta SemiBold" panose="020B0000000000000000" pitchFamily="34" charset="77"/>
              </a:rPr>
              <a:t>개발환경</a:t>
            </a:r>
            <a:endParaRPr lang="en-US" sz="40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ukta SemiBold" panose="020B0000000000000000" pitchFamily="34" charset="7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0864" y="2146311"/>
            <a:ext cx="880415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altLang="ko-KR" sz="2800" b="1" dirty="0"/>
              <a:t>OS : Windows10 Pro</a:t>
            </a:r>
          </a:p>
          <a:p>
            <a:pPr lvl="0">
              <a:spcBef>
                <a:spcPts val="600"/>
              </a:spcBef>
            </a:pPr>
            <a:endParaRPr lang="en-US" altLang="ko-KR" sz="2800" b="1" dirty="0"/>
          </a:p>
          <a:p>
            <a:pPr lvl="0">
              <a:spcBef>
                <a:spcPts val="600"/>
              </a:spcBef>
            </a:pPr>
            <a:r>
              <a:rPr lang="en-US" altLang="ko-KR" sz="2800" b="1" dirty="0"/>
              <a:t>Language : Python 3. 8. </a:t>
            </a:r>
            <a:r>
              <a:rPr lang="en-US" altLang="ko-KR" sz="2800" b="1" dirty="0" smtClean="0"/>
              <a:t>8</a:t>
            </a:r>
            <a:endParaRPr lang="en-US" altLang="ko-KR" sz="2800" b="1" dirty="0"/>
          </a:p>
          <a:p>
            <a:pPr lvl="0">
              <a:spcBef>
                <a:spcPts val="600"/>
              </a:spcBef>
            </a:pPr>
            <a:endParaRPr lang="en-US" altLang="ko-KR" sz="2800" b="1" dirty="0"/>
          </a:p>
          <a:p>
            <a:pPr lvl="0">
              <a:spcBef>
                <a:spcPts val="600"/>
              </a:spcBef>
            </a:pPr>
            <a:r>
              <a:rPr lang="en-US" altLang="ko-KR" sz="2800" b="1" dirty="0"/>
              <a:t>IDE : Anaconda </a:t>
            </a:r>
            <a:r>
              <a:rPr lang="en-US" altLang="ko-KR" sz="2800" b="1" dirty="0" err="1"/>
              <a:t>Jupyter</a:t>
            </a:r>
            <a:r>
              <a:rPr lang="en-US" altLang="ko-KR" sz="2800" b="1" dirty="0"/>
              <a:t> Notebook</a:t>
            </a:r>
          </a:p>
          <a:p>
            <a:pPr lvl="0">
              <a:spcBef>
                <a:spcPts val="600"/>
              </a:spcBef>
            </a:pPr>
            <a:endParaRPr lang="en-US" altLang="ko-KR" sz="2800" b="1" dirty="0"/>
          </a:p>
          <a:p>
            <a:pPr lvl="0">
              <a:spcBef>
                <a:spcPts val="600"/>
              </a:spcBef>
            </a:pPr>
            <a:r>
              <a:rPr lang="en-US" altLang="ko-KR" sz="2800" b="1" dirty="0"/>
              <a:t>Open Source : </a:t>
            </a:r>
            <a:r>
              <a:rPr lang="en-US" altLang="ko-KR" sz="2800" b="1" dirty="0" err="1"/>
              <a:t>Tensorflow</a:t>
            </a:r>
            <a:r>
              <a:rPr lang="en-US" altLang="ko-KR" sz="2800" b="1" dirty="0"/>
              <a:t> 2. 4. 1, </a:t>
            </a:r>
            <a:r>
              <a:rPr lang="en-US" altLang="ko-KR" sz="2800" b="1" dirty="0" smtClean="0"/>
              <a:t>…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276353423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550864" y="538534"/>
            <a:ext cx="5989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ukta SemiBold" panose="020B0000000000000000" pitchFamily="34" charset="77"/>
              </a:rPr>
              <a:t>일정관리</a:t>
            </a:r>
            <a:endParaRPr lang="en-US" sz="40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ukta SemiBold" panose="020B0000000000000000" pitchFamily="34" charset="77"/>
            </a:endParaRPr>
          </a:p>
        </p:txBody>
      </p:sp>
      <p:graphicFrame>
        <p:nvGraphicFramePr>
          <p:cNvPr id="3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087723"/>
              </p:ext>
            </p:extLst>
          </p:nvPr>
        </p:nvGraphicFramePr>
        <p:xfrm>
          <a:off x="579249" y="2127845"/>
          <a:ext cx="9426245" cy="4334500"/>
        </p:xfrm>
        <a:graphic>
          <a:graphicData uri="http://schemas.openxmlformats.org/drawingml/2006/table">
            <a:tbl>
              <a:tblPr firstRow="1" bandRow="1"/>
              <a:tblGrid>
                <a:gridCol w="1777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89084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en-US" sz="2300" dirty="0"/>
                        <a:t>Task</a:t>
                      </a:r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금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토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일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월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화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수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목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금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토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일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월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화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수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161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NanumGothic" panose="020D0804000000000000" pitchFamily="50" charset="-127"/>
                          <a:ea typeface="NanumGothic" panose="020D0804000000000000" pitchFamily="50" charset="-127"/>
                        </a:rPr>
                        <a:t>기획 및 설계</a:t>
                      </a:r>
                      <a:endParaRPr lang="en-US" sz="1400" dirty="0">
                        <a:solidFill>
                          <a:schemeClr val="bg1"/>
                        </a:solidFill>
                        <a:latin typeface="NanumGothic" panose="020D0804000000000000" pitchFamily="50" charset="-127"/>
                        <a:ea typeface="NanumGothic" panose="020D0804000000000000" pitchFamily="50" charset="-127"/>
                      </a:endParaRPr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051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NanumGothic" panose="020D0804000000000000" pitchFamily="50" charset="-127"/>
                          <a:ea typeface="NanumGothic" panose="020D0804000000000000" pitchFamily="50" charset="-127"/>
                        </a:rPr>
                        <a:t>데이터 수집</a:t>
                      </a:r>
                      <a:endParaRPr lang="en-US" sz="1400" dirty="0">
                        <a:solidFill>
                          <a:schemeClr val="bg1"/>
                        </a:solidFill>
                        <a:latin typeface="NanumGothic" panose="020D0804000000000000" pitchFamily="50" charset="-127"/>
                        <a:ea typeface="NanumGothic" panose="020D0804000000000000" pitchFamily="50" charset="-127"/>
                      </a:endParaRPr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051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NanumGothic" panose="020D0804000000000000" pitchFamily="50" charset="-127"/>
                          <a:ea typeface="NanumGothic" panose="020D0804000000000000" pitchFamily="50" charset="-127"/>
                        </a:rPr>
                        <a:t>서론 및 이론적 배경</a:t>
                      </a:r>
                      <a:endParaRPr lang="en-US" sz="1400" dirty="0">
                        <a:solidFill>
                          <a:schemeClr val="bg1"/>
                        </a:solidFill>
                        <a:latin typeface="NanumGothic" panose="020D0804000000000000" pitchFamily="50" charset="-127"/>
                        <a:ea typeface="NanumGothic" panose="020D0804000000000000" pitchFamily="50" charset="-127"/>
                      </a:endParaRPr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051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NanumGothic" panose="020D0804000000000000" pitchFamily="50" charset="-127"/>
                          <a:ea typeface="NanumGothic" panose="020D0804000000000000" pitchFamily="50" charset="-127"/>
                        </a:rPr>
                        <a:t>연구 및 조사</a:t>
                      </a:r>
                      <a:endParaRPr lang="en-US" sz="1400" dirty="0">
                        <a:solidFill>
                          <a:schemeClr val="bg1"/>
                        </a:solidFill>
                        <a:latin typeface="NanumGothic" panose="020D0804000000000000" pitchFamily="50" charset="-127"/>
                        <a:ea typeface="NanumGothic" panose="020D0804000000000000" pitchFamily="50" charset="-127"/>
                      </a:endParaRPr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051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NanumGothic" panose="020D0804000000000000" pitchFamily="50" charset="-127"/>
                          <a:ea typeface="NanumGothic" panose="020D0804000000000000" pitchFamily="50" charset="-127"/>
                        </a:rPr>
                        <a:t>분석 및 결론</a:t>
                      </a:r>
                      <a:endParaRPr lang="en-US" sz="1400" dirty="0">
                        <a:solidFill>
                          <a:schemeClr val="bg1"/>
                        </a:solidFill>
                        <a:latin typeface="NanumGothic" panose="020D0804000000000000" pitchFamily="50" charset="-127"/>
                        <a:ea typeface="NanumGothic" panose="020D0804000000000000" pitchFamily="50" charset="-127"/>
                      </a:endParaRPr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8051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NanumGothic" panose="020D0804000000000000" pitchFamily="50" charset="-127"/>
                          <a:ea typeface="NanumGothic" panose="020D0804000000000000" pitchFamily="50" charset="-127"/>
                        </a:rPr>
                        <a:t>테스트 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NanumGothic" panose="020D0804000000000000" pitchFamily="50" charset="-127"/>
                          <a:ea typeface="NanumGothic" panose="020D0804000000000000" pitchFamily="50" charset="-127"/>
                        </a:rPr>
                        <a:t>&amp; 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NanumGothic" panose="020D0804000000000000" pitchFamily="50" charset="-127"/>
                          <a:ea typeface="NanumGothic" panose="020D0804000000000000" pitchFamily="50" charset="-127"/>
                        </a:rPr>
                        <a:t>수정</a:t>
                      </a:r>
                      <a:endParaRPr lang="en-US" sz="1400" dirty="0">
                        <a:solidFill>
                          <a:schemeClr val="bg1"/>
                        </a:solidFill>
                        <a:latin typeface="NanumGothic" panose="020D0804000000000000" pitchFamily="50" charset="-127"/>
                        <a:ea typeface="NanumGothic" panose="020D0804000000000000" pitchFamily="50" charset="-127"/>
                      </a:endParaRPr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" name="오른쪽 화살표 19"/>
          <p:cNvSpPr/>
          <p:nvPr/>
        </p:nvSpPr>
        <p:spPr>
          <a:xfrm>
            <a:off x="2367405" y="2795954"/>
            <a:ext cx="2239764" cy="55391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2367405" y="2795955"/>
            <a:ext cx="1694641" cy="553914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주제선정</a:t>
            </a: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및 요구사항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79249" y="1758515"/>
            <a:ext cx="193484" cy="19348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72733" y="1705759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94030" y="1758515"/>
            <a:ext cx="193484" cy="1934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487514" y="1705759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계획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4062046" y="3448672"/>
            <a:ext cx="2013440" cy="55391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4062046" y="3448673"/>
            <a:ext cx="1521069" cy="553914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설계 및 데이터 수집</a:t>
            </a:r>
            <a:endParaRPr lang="ko-KR" altLang="en-US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4607169" y="4033470"/>
            <a:ext cx="1371002" cy="390377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연구배경 및 목적</a:t>
            </a:r>
            <a:endParaRPr lang="ko-KR" altLang="en-US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오른쪽 화살표 29"/>
          <p:cNvSpPr/>
          <p:nvPr/>
        </p:nvSpPr>
        <p:spPr>
          <a:xfrm>
            <a:off x="4606570" y="4280319"/>
            <a:ext cx="1933715" cy="390377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연구내용 및 방법</a:t>
            </a:r>
            <a:endParaRPr lang="ko-KR" altLang="en-US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8036168" y="5278685"/>
            <a:ext cx="1389185" cy="378068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기술통계분석 및 시각화</a:t>
            </a:r>
            <a:endParaRPr lang="ko-KR" altLang="en-US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5692964" y="4834451"/>
            <a:ext cx="2596784" cy="45524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변수정의</a:t>
            </a: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1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측정항목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오른쪽 화살표 32"/>
          <p:cNvSpPr/>
          <p:nvPr/>
        </p:nvSpPr>
        <p:spPr>
          <a:xfrm>
            <a:off x="8880231" y="5908431"/>
            <a:ext cx="1125263" cy="483577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및 수정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5692964" y="4544470"/>
            <a:ext cx="1991513" cy="48107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5692964" y="4544470"/>
            <a:ext cx="1762913" cy="48107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연구모형</a:t>
            </a: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및 연구가설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오른쪽 화살표 35"/>
          <p:cNvSpPr/>
          <p:nvPr/>
        </p:nvSpPr>
        <p:spPr>
          <a:xfrm>
            <a:off x="8326238" y="5533662"/>
            <a:ext cx="1389185" cy="378068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자료수집 및 시각화</a:t>
            </a:r>
            <a:endParaRPr lang="ko-KR" altLang="en-US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86323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Fir - Light 1">
      <a:dk1>
        <a:srgbClr val="464646"/>
      </a:dk1>
      <a:lt1>
        <a:srgbClr val="FFFFFF"/>
      </a:lt1>
      <a:dk2>
        <a:srgbClr val="343434"/>
      </a:dk2>
      <a:lt2>
        <a:srgbClr val="FFFFFF"/>
      </a:lt2>
      <a:accent1>
        <a:srgbClr val="C9CEBE"/>
      </a:accent1>
      <a:accent2>
        <a:srgbClr val="99D0CF"/>
      </a:accent2>
      <a:accent3>
        <a:srgbClr val="FEC1CF"/>
      </a:accent3>
      <a:accent4>
        <a:srgbClr val="D9D9D8"/>
      </a:accent4>
      <a:accent5>
        <a:srgbClr val="FFEDE2"/>
      </a:accent5>
      <a:accent6>
        <a:srgbClr val="F3F3F3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4152</TotalTime>
  <Words>855</Words>
  <Application>Microsoft Office PowerPoint</Application>
  <PresentationFormat>와이드스크린</PresentationFormat>
  <Paragraphs>193</Paragraphs>
  <Slides>29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61" baseType="lpstr">
      <vt:lpstr>Abhaya Libre</vt:lpstr>
      <vt:lpstr>Abhaya Libre ExtraBold</vt:lpstr>
      <vt:lpstr>Abhaya Libre Medium</vt:lpstr>
      <vt:lpstr>Abhaya Libre SemiBold</vt:lpstr>
      <vt:lpstr>Arial Unicode MS</vt:lpstr>
      <vt:lpstr>Arima Madurai</vt:lpstr>
      <vt:lpstr>Arima Madurai Black</vt:lpstr>
      <vt:lpstr>Arima Madurai Light</vt:lpstr>
      <vt:lpstr>Arima Madurai Semi</vt:lpstr>
      <vt:lpstr>Bebas Neue</vt:lpstr>
      <vt:lpstr>FontAwesome</vt:lpstr>
      <vt:lpstr>Gill Sans</vt:lpstr>
      <vt:lpstr>Lato</vt:lpstr>
      <vt:lpstr>Lato Light</vt:lpstr>
      <vt:lpstr>Lato Medium</vt:lpstr>
      <vt:lpstr>Mukta Medium</vt:lpstr>
      <vt:lpstr>Mukta SemiBold</vt:lpstr>
      <vt:lpstr>NanumGothic</vt:lpstr>
      <vt:lpstr>Nunito Bold</vt:lpstr>
      <vt:lpstr>Poppins</vt:lpstr>
      <vt:lpstr>Raleway</vt:lpstr>
      <vt:lpstr>Raleway Medium</vt:lpstr>
      <vt:lpstr>Raleway SemiBold</vt:lpstr>
      <vt:lpstr>Roboto</vt:lpstr>
      <vt:lpstr>Roboto Condensed</vt:lpstr>
      <vt:lpstr>Roboto Regular</vt:lpstr>
      <vt:lpstr>나눔고딕</vt:lpstr>
      <vt:lpstr>맑은 고딕</vt:lpstr>
      <vt:lpstr>Arial</vt:lpstr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tjoeun</cp:lastModifiedBy>
  <cp:revision>384</cp:revision>
  <dcterms:created xsi:type="dcterms:W3CDTF">2018-12-21T22:04:22Z</dcterms:created>
  <dcterms:modified xsi:type="dcterms:W3CDTF">2021-08-25T08:54:04Z</dcterms:modified>
</cp:coreProperties>
</file>